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6" r:id="rId2"/>
    <p:sldId id="257" r:id="rId3"/>
    <p:sldId id="258" r:id="rId4"/>
    <p:sldId id="280" r:id="rId5"/>
    <p:sldId id="281" r:id="rId6"/>
    <p:sldId id="279" r:id="rId7"/>
    <p:sldId id="259" r:id="rId8"/>
    <p:sldId id="260" r:id="rId9"/>
    <p:sldId id="262" r:id="rId10"/>
    <p:sldId id="263" r:id="rId11"/>
    <p:sldId id="264" r:id="rId12"/>
    <p:sldId id="265" r:id="rId13"/>
    <p:sldId id="266" r:id="rId14"/>
    <p:sldId id="268" r:id="rId15"/>
    <p:sldId id="269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171347-A5C7-42FD-BE5B-9775A6EC2B70}" v="1118" dt="2021-04-15T00:12:19.996"/>
    <p1510:client id="{933F7CBF-7B78-44C1-80C2-48BBCC08A15B}" v="321" dt="2021-04-22T00:13:42.5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81EDAE-B5B4-43AB-970B-BA845D108987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E5D793E-3BF7-4778-80C0-49CCFD82F082}">
      <dgm:prSet/>
      <dgm:spPr/>
      <dgm:t>
        <a:bodyPr/>
        <a:lstStyle/>
        <a:p>
          <a:r>
            <a:rPr lang="en-US" b="1" dirty="0"/>
            <a:t>Unix/Linux : </a:t>
          </a:r>
        </a:p>
      </dgm:t>
    </dgm:pt>
    <dgm:pt modelId="{09560BE1-954D-4B41-8A7C-B295A9667861}" type="parTrans" cxnId="{4384A1B9-4E83-4905-9CBA-A2527C6C6F4A}">
      <dgm:prSet/>
      <dgm:spPr/>
      <dgm:t>
        <a:bodyPr/>
        <a:lstStyle/>
        <a:p>
          <a:endParaRPr lang="en-US"/>
        </a:p>
      </dgm:t>
    </dgm:pt>
    <dgm:pt modelId="{42ACF2DA-3F69-44F5-A4DD-E94A1AC97DE9}" type="sibTrans" cxnId="{4384A1B9-4E83-4905-9CBA-A2527C6C6F4A}">
      <dgm:prSet/>
      <dgm:spPr/>
      <dgm:t>
        <a:bodyPr/>
        <a:lstStyle/>
        <a:p>
          <a:endParaRPr lang="en-US"/>
        </a:p>
      </dgm:t>
    </dgm:pt>
    <dgm:pt modelId="{10CD9BC4-A0EF-460B-9223-C87114D5C02E}">
      <dgm:prSet/>
      <dgm:spPr/>
      <dgm:t>
        <a:bodyPr/>
        <a:lstStyle/>
        <a:p>
          <a:r>
            <a:rPr lang="en-US" dirty="0"/>
            <a:t>• Apple Mac OS X </a:t>
          </a:r>
        </a:p>
      </dgm:t>
    </dgm:pt>
    <dgm:pt modelId="{B73325E5-F924-4646-ACC4-85E640A7A1D6}" type="parTrans" cxnId="{B54989CD-77EB-410E-9DB3-23A435967AFC}">
      <dgm:prSet/>
      <dgm:spPr/>
      <dgm:t>
        <a:bodyPr/>
        <a:lstStyle/>
        <a:p>
          <a:endParaRPr lang="en-US"/>
        </a:p>
      </dgm:t>
    </dgm:pt>
    <dgm:pt modelId="{E8875FDF-632A-42D0-AB26-DA2107C84C78}" type="sibTrans" cxnId="{B54989CD-77EB-410E-9DB3-23A435967AFC}">
      <dgm:prSet/>
      <dgm:spPr/>
      <dgm:t>
        <a:bodyPr/>
        <a:lstStyle/>
        <a:p>
          <a:endParaRPr lang="en-US"/>
        </a:p>
      </dgm:t>
    </dgm:pt>
    <dgm:pt modelId="{4A53FFCE-80C0-4EE7-B557-B1CE88FB6149}">
      <dgm:prSet/>
      <dgm:spPr/>
      <dgm:t>
        <a:bodyPr/>
        <a:lstStyle/>
        <a:p>
          <a:r>
            <a:rPr lang="en-US" dirty="0"/>
            <a:t>• Debian GNU/Linux </a:t>
          </a:r>
        </a:p>
      </dgm:t>
    </dgm:pt>
    <dgm:pt modelId="{B0E511AF-F5E8-460B-893E-D7B872DB977B}" type="parTrans" cxnId="{C844E992-2A82-4AAA-9C47-BE0FD7D17A31}">
      <dgm:prSet/>
      <dgm:spPr/>
      <dgm:t>
        <a:bodyPr/>
        <a:lstStyle/>
        <a:p>
          <a:endParaRPr lang="en-US"/>
        </a:p>
      </dgm:t>
    </dgm:pt>
    <dgm:pt modelId="{840E773A-8996-4DFF-834E-AC5322FE0E84}" type="sibTrans" cxnId="{C844E992-2A82-4AAA-9C47-BE0FD7D17A31}">
      <dgm:prSet/>
      <dgm:spPr/>
      <dgm:t>
        <a:bodyPr/>
        <a:lstStyle/>
        <a:p>
          <a:endParaRPr lang="en-US"/>
        </a:p>
      </dgm:t>
    </dgm:pt>
    <dgm:pt modelId="{1D821520-1C17-45D3-9BAC-2DA66596B341}">
      <dgm:prSet/>
      <dgm:spPr/>
      <dgm:t>
        <a:bodyPr/>
        <a:lstStyle/>
        <a:p>
          <a:r>
            <a:rPr lang="en-US" dirty="0"/>
            <a:t>•FreeBSD </a:t>
          </a:r>
        </a:p>
      </dgm:t>
    </dgm:pt>
    <dgm:pt modelId="{F02BFC10-33CE-4363-8418-FCCE793EE3BC}" type="parTrans" cxnId="{09E3D326-2E7E-4237-81BA-4063805302E3}">
      <dgm:prSet/>
      <dgm:spPr/>
      <dgm:t>
        <a:bodyPr/>
        <a:lstStyle/>
        <a:p>
          <a:endParaRPr lang="en-US"/>
        </a:p>
      </dgm:t>
    </dgm:pt>
    <dgm:pt modelId="{B85DE71E-C616-4922-AFAC-A6B723074AAC}" type="sibTrans" cxnId="{09E3D326-2E7E-4237-81BA-4063805302E3}">
      <dgm:prSet/>
      <dgm:spPr/>
      <dgm:t>
        <a:bodyPr/>
        <a:lstStyle/>
        <a:p>
          <a:endParaRPr lang="en-US"/>
        </a:p>
      </dgm:t>
    </dgm:pt>
    <dgm:pt modelId="{D26C1948-7EBC-4ACD-A17F-F062E0EE2A82}">
      <dgm:prSet/>
      <dgm:spPr/>
      <dgm:t>
        <a:bodyPr/>
        <a:lstStyle/>
        <a:p>
          <a:r>
            <a:rPr lang="en-US" dirty="0"/>
            <a:t>• Gentoo Linux </a:t>
          </a:r>
        </a:p>
      </dgm:t>
    </dgm:pt>
    <dgm:pt modelId="{6E9EFC80-FF92-4AB0-A500-92EEAE0B7535}" type="parTrans" cxnId="{749ED91E-DC4F-4278-875B-184185513D22}">
      <dgm:prSet/>
      <dgm:spPr/>
      <dgm:t>
        <a:bodyPr/>
        <a:lstStyle/>
        <a:p>
          <a:endParaRPr lang="en-US"/>
        </a:p>
      </dgm:t>
    </dgm:pt>
    <dgm:pt modelId="{8D9DAE37-A304-40E8-A467-A239E6B6F792}" type="sibTrans" cxnId="{749ED91E-DC4F-4278-875B-184185513D22}">
      <dgm:prSet/>
      <dgm:spPr/>
      <dgm:t>
        <a:bodyPr/>
        <a:lstStyle/>
        <a:p>
          <a:endParaRPr lang="en-US"/>
        </a:p>
      </dgm:t>
    </dgm:pt>
    <dgm:pt modelId="{06470583-3489-4B33-B034-AF2DC86DCE1F}">
      <dgm:prSet/>
      <dgm:spPr/>
      <dgm:t>
        <a:bodyPr/>
        <a:lstStyle/>
        <a:p>
          <a:r>
            <a:rPr lang="en-US" dirty="0"/>
            <a:t>• HP-UX </a:t>
          </a:r>
        </a:p>
      </dgm:t>
    </dgm:pt>
    <dgm:pt modelId="{A4E91B97-58F9-4A3A-832D-400C04596357}" type="parTrans" cxnId="{D24C9E5E-0988-4B6D-BE3A-F25B07CE10F4}">
      <dgm:prSet/>
      <dgm:spPr/>
      <dgm:t>
        <a:bodyPr/>
        <a:lstStyle/>
        <a:p>
          <a:endParaRPr lang="en-US"/>
        </a:p>
      </dgm:t>
    </dgm:pt>
    <dgm:pt modelId="{72FABA39-1940-4E1B-B458-6FFBA899AF89}" type="sibTrans" cxnId="{D24C9E5E-0988-4B6D-BE3A-F25B07CE10F4}">
      <dgm:prSet/>
      <dgm:spPr/>
      <dgm:t>
        <a:bodyPr/>
        <a:lstStyle/>
        <a:p>
          <a:endParaRPr lang="en-US"/>
        </a:p>
      </dgm:t>
    </dgm:pt>
    <dgm:pt modelId="{E755CE1B-38A0-4818-9B0D-F366A1FF2C4D}">
      <dgm:prSet/>
      <dgm:spPr/>
      <dgm:t>
        <a:bodyPr/>
        <a:lstStyle/>
        <a:p>
          <a:r>
            <a:rPr lang="en-US" dirty="0"/>
            <a:t>• </a:t>
          </a:r>
          <a:r>
            <a:rPr lang="en-US" dirty="0" err="1"/>
            <a:t>Mandriva</a:t>
          </a:r>
          <a:r>
            <a:rPr lang="en-US" dirty="0"/>
            <a:t> Linux </a:t>
          </a:r>
        </a:p>
      </dgm:t>
    </dgm:pt>
    <dgm:pt modelId="{B9759EF2-4D08-4CB0-845B-96E720C4E89C}" type="parTrans" cxnId="{3F896F51-4327-4DCE-A881-BDAA09B04214}">
      <dgm:prSet/>
      <dgm:spPr/>
      <dgm:t>
        <a:bodyPr/>
        <a:lstStyle/>
        <a:p>
          <a:endParaRPr lang="en-US"/>
        </a:p>
      </dgm:t>
    </dgm:pt>
    <dgm:pt modelId="{79E04687-82E5-4886-B2B8-B882D45C05CD}" type="sibTrans" cxnId="{3F896F51-4327-4DCE-A881-BDAA09B04214}">
      <dgm:prSet/>
      <dgm:spPr/>
      <dgm:t>
        <a:bodyPr/>
        <a:lstStyle/>
        <a:p>
          <a:endParaRPr lang="en-US"/>
        </a:p>
      </dgm:t>
    </dgm:pt>
    <dgm:pt modelId="{6467C2CC-9925-4CB5-A637-E60AE25341D7}">
      <dgm:prSet/>
      <dgm:spPr/>
      <dgm:t>
        <a:bodyPr/>
        <a:lstStyle/>
        <a:p>
          <a:r>
            <a:rPr lang="en-US" dirty="0"/>
            <a:t>• NetBSD </a:t>
          </a:r>
        </a:p>
      </dgm:t>
    </dgm:pt>
    <dgm:pt modelId="{BF34A655-428F-4FC0-AACB-7262DAC51DDC}" type="parTrans" cxnId="{396AD9FC-77C4-4516-B03F-F1DA869AC410}">
      <dgm:prSet/>
      <dgm:spPr/>
      <dgm:t>
        <a:bodyPr/>
        <a:lstStyle/>
        <a:p>
          <a:endParaRPr lang="en-US"/>
        </a:p>
      </dgm:t>
    </dgm:pt>
    <dgm:pt modelId="{044FEA60-C153-4FCE-BD65-CCDA436B34E1}" type="sibTrans" cxnId="{396AD9FC-77C4-4516-B03F-F1DA869AC410}">
      <dgm:prSet/>
      <dgm:spPr/>
      <dgm:t>
        <a:bodyPr/>
        <a:lstStyle/>
        <a:p>
          <a:endParaRPr lang="en-US"/>
        </a:p>
      </dgm:t>
    </dgm:pt>
    <dgm:pt modelId="{71C3581B-2F76-4A04-A351-0567650893D0}">
      <dgm:prSet/>
      <dgm:spPr/>
      <dgm:t>
        <a:bodyPr/>
        <a:lstStyle/>
        <a:p>
          <a:r>
            <a:rPr lang="en-US" dirty="0"/>
            <a:t>• </a:t>
          </a:r>
          <a:r>
            <a:rPr lang="en-US" dirty="0" err="1"/>
            <a:t>OpenPKG</a:t>
          </a:r>
          <a:r>
            <a:rPr lang="en-US" dirty="0"/>
            <a:t> </a:t>
          </a:r>
        </a:p>
      </dgm:t>
    </dgm:pt>
    <dgm:pt modelId="{29D5932B-FD10-4646-AB0D-48F4A78AA6E8}" type="parTrans" cxnId="{2091399D-586E-4140-81BB-521C865BD3CC}">
      <dgm:prSet/>
      <dgm:spPr/>
      <dgm:t>
        <a:bodyPr/>
        <a:lstStyle/>
        <a:p>
          <a:endParaRPr lang="en-US"/>
        </a:p>
      </dgm:t>
    </dgm:pt>
    <dgm:pt modelId="{3146428E-8B9F-44F4-A32B-935A9BC0C056}" type="sibTrans" cxnId="{2091399D-586E-4140-81BB-521C865BD3CC}">
      <dgm:prSet/>
      <dgm:spPr/>
      <dgm:t>
        <a:bodyPr/>
        <a:lstStyle/>
        <a:p>
          <a:endParaRPr lang="en-US"/>
        </a:p>
      </dgm:t>
    </dgm:pt>
    <dgm:pt modelId="{E59F8C55-051D-458D-9964-B81E196186EA}">
      <dgm:prSet/>
      <dgm:spPr/>
      <dgm:t>
        <a:bodyPr/>
        <a:lstStyle/>
        <a:p>
          <a:r>
            <a:rPr lang="en-US" dirty="0"/>
            <a:t>• Red Hat Fedora/Enterprise Linux </a:t>
          </a:r>
        </a:p>
      </dgm:t>
    </dgm:pt>
    <dgm:pt modelId="{1FE77FAA-797C-40E2-85E3-C063780A3A96}" type="parTrans" cxnId="{F9391E80-2147-4FC8-8464-4E618576600F}">
      <dgm:prSet/>
      <dgm:spPr/>
      <dgm:t>
        <a:bodyPr/>
        <a:lstStyle/>
        <a:p>
          <a:endParaRPr lang="en-US"/>
        </a:p>
      </dgm:t>
    </dgm:pt>
    <dgm:pt modelId="{F4866639-A0D0-40EE-9D5E-D30E992A2BEF}" type="sibTrans" cxnId="{F9391E80-2147-4FC8-8464-4E618576600F}">
      <dgm:prSet/>
      <dgm:spPr/>
      <dgm:t>
        <a:bodyPr/>
        <a:lstStyle/>
        <a:p>
          <a:endParaRPr lang="en-US"/>
        </a:p>
      </dgm:t>
    </dgm:pt>
    <dgm:pt modelId="{FC41DEA3-04E2-409D-9CA7-D2FD5ACD6333}">
      <dgm:prSet/>
      <dgm:spPr/>
      <dgm:t>
        <a:bodyPr/>
        <a:lstStyle/>
        <a:p>
          <a:r>
            <a:rPr lang="en-US" dirty="0"/>
            <a:t>• </a:t>
          </a:r>
          <a:r>
            <a:rPr lang="en-US" dirty="0" err="1"/>
            <a:t>rPath</a:t>
          </a:r>
          <a:r>
            <a:rPr lang="en-US" dirty="0"/>
            <a:t> Linux </a:t>
          </a:r>
        </a:p>
      </dgm:t>
    </dgm:pt>
    <dgm:pt modelId="{BA55E967-D63D-4F8B-84EB-7B4D6B8A9D26}" type="parTrans" cxnId="{B58CFF7B-7CC6-4668-9D91-0C81FDBDD52F}">
      <dgm:prSet/>
      <dgm:spPr/>
      <dgm:t>
        <a:bodyPr/>
        <a:lstStyle/>
        <a:p>
          <a:endParaRPr lang="en-US"/>
        </a:p>
      </dgm:t>
    </dgm:pt>
    <dgm:pt modelId="{2AC47391-7303-4E37-AB32-9CE66B7848B2}" type="sibTrans" cxnId="{B58CFF7B-7CC6-4668-9D91-0C81FDBDD52F}">
      <dgm:prSet/>
      <dgm:spPr/>
      <dgm:t>
        <a:bodyPr/>
        <a:lstStyle/>
        <a:p>
          <a:endParaRPr lang="en-US"/>
        </a:p>
      </dgm:t>
    </dgm:pt>
    <dgm:pt modelId="{4443384E-43D6-45C7-80B1-591CF9BFD0C6}">
      <dgm:prSet/>
      <dgm:spPr/>
      <dgm:t>
        <a:bodyPr/>
        <a:lstStyle/>
        <a:p>
          <a:r>
            <a:rPr lang="en-US" dirty="0"/>
            <a:t>• Sun Solaris/i386 </a:t>
          </a:r>
        </a:p>
      </dgm:t>
    </dgm:pt>
    <dgm:pt modelId="{ABE291BB-8002-4085-8716-025E5113D124}" type="parTrans" cxnId="{9E42A9E3-8DF0-44A8-9B36-FA196F996FAD}">
      <dgm:prSet/>
      <dgm:spPr/>
      <dgm:t>
        <a:bodyPr/>
        <a:lstStyle/>
        <a:p>
          <a:endParaRPr lang="en-US"/>
        </a:p>
      </dgm:t>
    </dgm:pt>
    <dgm:pt modelId="{FC87053F-C424-4ED8-8748-9338FDA6238B}" type="sibTrans" cxnId="{9E42A9E3-8DF0-44A8-9B36-FA196F996FAD}">
      <dgm:prSet/>
      <dgm:spPr/>
      <dgm:t>
        <a:bodyPr/>
        <a:lstStyle/>
        <a:p>
          <a:endParaRPr lang="en-US"/>
        </a:p>
      </dgm:t>
    </dgm:pt>
    <dgm:pt modelId="{7CD9DBF2-08BE-4CA6-89A7-8A39723EC1DD}">
      <dgm:prSet/>
      <dgm:spPr/>
      <dgm:t>
        <a:bodyPr/>
        <a:lstStyle/>
        <a:p>
          <a:r>
            <a:rPr lang="en-US" dirty="0"/>
            <a:t>• Sun Solaris/Sparc</a:t>
          </a:r>
        </a:p>
      </dgm:t>
    </dgm:pt>
    <dgm:pt modelId="{F41DB398-7AE2-46D4-B3A9-0244BC6CF398}" type="parTrans" cxnId="{0B768A53-C2B4-4D1E-A89F-417B1889EDEA}">
      <dgm:prSet/>
      <dgm:spPr/>
      <dgm:t>
        <a:bodyPr/>
        <a:lstStyle/>
        <a:p>
          <a:endParaRPr lang="en-US"/>
        </a:p>
      </dgm:t>
    </dgm:pt>
    <dgm:pt modelId="{8074FFC2-8DCA-45A6-8947-95F9691CDB27}" type="sibTrans" cxnId="{0B768A53-C2B4-4D1E-A89F-417B1889EDEA}">
      <dgm:prSet/>
      <dgm:spPr/>
      <dgm:t>
        <a:bodyPr/>
        <a:lstStyle/>
        <a:p>
          <a:endParaRPr lang="en-US"/>
        </a:p>
      </dgm:t>
    </dgm:pt>
    <dgm:pt modelId="{07F0A419-BE40-437F-9647-9C1596FBFABC}">
      <dgm:prSet/>
      <dgm:spPr/>
      <dgm:t>
        <a:bodyPr/>
        <a:lstStyle/>
        <a:p>
          <a:r>
            <a:rPr lang="en-US" b="1" dirty="0"/>
            <a:t>Windows:</a:t>
          </a:r>
          <a:r>
            <a:rPr lang="en-US" dirty="0"/>
            <a:t> </a:t>
          </a:r>
          <a:r>
            <a:rPr lang="en-US" dirty="0" err="1"/>
            <a:t>WinXP</a:t>
          </a:r>
          <a:r>
            <a:rPr lang="en-US" dirty="0"/>
            <a:t>, Win7,...</a:t>
          </a:r>
        </a:p>
      </dgm:t>
    </dgm:pt>
    <dgm:pt modelId="{60380153-029C-4E65-9F1F-71325DFF3F91}" type="parTrans" cxnId="{B27224F6-45AF-4C46-B49B-4645E5C69AAE}">
      <dgm:prSet/>
      <dgm:spPr/>
      <dgm:t>
        <a:bodyPr/>
        <a:lstStyle/>
        <a:p>
          <a:endParaRPr lang="en-US"/>
        </a:p>
      </dgm:t>
    </dgm:pt>
    <dgm:pt modelId="{4C5BB132-E5B3-4B75-8A1E-1C5835A9460E}" type="sibTrans" cxnId="{B27224F6-45AF-4C46-B49B-4645E5C69AAE}">
      <dgm:prSet/>
      <dgm:spPr/>
      <dgm:t>
        <a:bodyPr/>
        <a:lstStyle/>
        <a:p>
          <a:endParaRPr lang="en-US"/>
        </a:p>
      </dgm:t>
    </dgm:pt>
    <dgm:pt modelId="{582A0CAA-0F81-47FC-81F7-E730176D22F7}" type="pres">
      <dgm:prSet presAssocID="{FB81EDAE-B5B4-43AB-970B-BA845D108987}" presName="vert0" presStyleCnt="0">
        <dgm:presLayoutVars>
          <dgm:dir/>
          <dgm:animOne val="branch"/>
          <dgm:animLvl val="lvl"/>
        </dgm:presLayoutVars>
      </dgm:prSet>
      <dgm:spPr/>
    </dgm:pt>
    <dgm:pt modelId="{59AF0526-8A74-498A-ACD1-AF6590E0DFFB}" type="pres">
      <dgm:prSet presAssocID="{EE5D793E-3BF7-4778-80C0-49CCFD82F082}" presName="thickLine" presStyleLbl="alignNode1" presStyleIdx="0" presStyleCnt="14"/>
      <dgm:spPr/>
    </dgm:pt>
    <dgm:pt modelId="{D7B5C2F6-98E6-4782-A96B-22E91B18B389}" type="pres">
      <dgm:prSet presAssocID="{EE5D793E-3BF7-4778-80C0-49CCFD82F082}" presName="horz1" presStyleCnt="0"/>
      <dgm:spPr/>
    </dgm:pt>
    <dgm:pt modelId="{4AD4F7CA-8D0D-4D62-97AD-D3E2A6BCD150}" type="pres">
      <dgm:prSet presAssocID="{EE5D793E-3BF7-4778-80C0-49CCFD82F082}" presName="tx1" presStyleLbl="revTx" presStyleIdx="0" presStyleCnt="14"/>
      <dgm:spPr/>
    </dgm:pt>
    <dgm:pt modelId="{4B8C40EE-72C0-4208-A548-785ABD725E05}" type="pres">
      <dgm:prSet presAssocID="{EE5D793E-3BF7-4778-80C0-49CCFD82F082}" presName="vert1" presStyleCnt="0"/>
      <dgm:spPr/>
    </dgm:pt>
    <dgm:pt modelId="{9BDD28B7-136A-4405-8763-1A386F673C7E}" type="pres">
      <dgm:prSet presAssocID="{10CD9BC4-A0EF-460B-9223-C87114D5C02E}" presName="thickLine" presStyleLbl="alignNode1" presStyleIdx="1" presStyleCnt="14"/>
      <dgm:spPr/>
    </dgm:pt>
    <dgm:pt modelId="{AD927308-625F-4EF7-A07A-26B99E46C91D}" type="pres">
      <dgm:prSet presAssocID="{10CD9BC4-A0EF-460B-9223-C87114D5C02E}" presName="horz1" presStyleCnt="0"/>
      <dgm:spPr/>
    </dgm:pt>
    <dgm:pt modelId="{7A8065BB-E8A3-47F9-933E-0513FB3CA963}" type="pres">
      <dgm:prSet presAssocID="{10CD9BC4-A0EF-460B-9223-C87114D5C02E}" presName="tx1" presStyleLbl="revTx" presStyleIdx="1" presStyleCnt="14"/>
      <dgm:spPr/>
    </dgm:pt>
    <dgm:pt modelId="{9590C2AD-0366-44F9-9791-BD013B756088}" type="pres">
      <dgm:prSet presAssocID="{10CD9BC4-A0EF-460B-9223-C87114D5C02E}" presName="vert1" presStyleCnt="0"/>
      <dgm:spPr/>
    </dgm:pt>
    <dgm:pt modelId="{6A190DEE-B408-4E53-8573-0FE05E544D1B}" type="pres">
      <dgm:prSet presAssocID="{4A53FFCE-80C0-4EE7-B557-B1CE88FB6149}" presName="thickLine" presStyleLbl="alignNode1" presStyleIdx="2" presStyleCnt="14"/>
      <dgm:spPr/>
    </dgm:pt>
    <dgm:pt modelId="{B12F1C9A-78AA-4E20-880F-443E9120E9E0}" type="pres">
      <dgm:prSet presAssocID="{4A53FFCE-80C0-4EE7-B557-B1CE88FB6149}" presName="horz1" presStyleCnt="0"/>
      <dgm:spPr/>
    </dgm:pt>
    <dgm:pt modelId="{13D7A31E-4CFE-40B5-BF46-D2AD8DD17FB5}" type="pres">
      <dgm:prSet presAssocID="{4A53FFCE-80C0-4EE7-B557-B1CE88FB6149}" presName="tx1" presStyleLbl="revTx" presStyleIdx="2" presStyleCnt="14"/>
      <dgm:spPr/>
    </dgm:pt>
    <dgm:pt modelId="{B6397460-4037-4026-8821-CFB9EC2C49E5}" type="pres">
      <dgm:prSet presAssocID="{4A53FFCE-80C0-4EE7-B557-B1CE88FB6149}" presName="vert1" presStyleCnt="0"/>
      <dgm:spPr/>
    </dgm:pt>
    <dgm:pt modelId="{AA19911C-2106-440E-A7F0-307367FE3109}" type="pres">
      <dgm:prSet presAssocID="{1D821520-1C17-45D3-9BAC-2DA66596B341}" presName="thickLine" presStyleLbl="alignNode1" presStyleIdx="3" presStyleCnt="14"/>
      <dgm:spPr/>
    </dgm:pt>
    <dgm:pt modelId="{AE4F9F23-2694-46E8-8CFC-B0402B4F85E8}" type="pres">
      <dgm:prSet presAssocID="{1D821520-1C17-45D3-9BAC-2DA66596B341}" presName="horz1" presStyleCnt="0"/>
      <dgm:spPr/>
    </dgm:pt>
    <dgm:pt modelId="{0AEB0475-72A1-4C65-ACE5-9F0DEABC9972}" type="pres">
      <dgm:prSet presAssocID="{1D821520-1C17-45D3-9BAC-2DA66596B341}" presName="tx1" presStyleLbl="revTx" presStyleIdx="3" presStyleCnt="14"/>
      <dgm:spPr/>
    </dgm:pt>
    <dgm:pt modelId="{338AE448-0667-4F10-B6DA-C60A72CEFE88}" type="pres">
      <dgm:prSet presAssocID="{1D821520-1C17-45D3-9BAC-2DA66596B341}" presName="vert1" presStyleCnt="0"/>
      <dgm:spPr/>
    </dgm:pt>
    <dgm:pt modelId="{6763555E-7347-4BC6-8D6C-F95B134DAECC}" type="pres">
      <dgm:prSet presAssocID="{D26C1948-7EBC-4ACD-A17F-F062E0EE2A82}" presName="thickLine" presStyleLbl="alignNode1" presStyleIdx="4" presStyleCnt="14"/>
      <dgm:spPr/>
    </dgm:pt>
    <dgm:pt modelId="{88FB851B-6B45-42BF-8EE0-ECC98E2A4356}" type="pres">
      <dgm:prSet presAssocID="{D26C1948-7EBC-4ACD-A17F-F062E0EE2A82}" presName="horz1" presStyleCnt="0"/>
      <dgm:spPr/>
    </dgm:pt>
    <dgm:pt modelId="{7D110373-4CFD-4C8E-A0E2-D50EF1955D93}" type="pres">
      <dgm:prSet presAssocID="{D26C1948-7EBC-4ACD-A17F-F062E0EE2A82}" presName="tx1" presStyleLbl="revTx" presStyleIdx="4" presStyleCnt="14"/>
      <dgm:spPr/>
    </dgm:pt>
    <dgm:pt modelId="{E8587DC2-281F-43FE-9F24-F3781F278AF7}" type="pres">
      <dgm:prSet presAssocID="{D26C1948-7EBC-4ACD-A17F-F062E0EE2A82}" presName="vert1" presStyleCnt="0"/>
      <dgm:spPr/>
    </dgm:pt>
    <dgm:pt modelId="{0EB101DB-3254-4100-8424-71CC5EEFD32F}" type="pres">
      <dgm:prSet presAssocID="{06470583-3489-4B33-B034-AF2DC86DCE1F}" presName="thickLine" presStyleLbl="alignNode1" presStyleIdx="5" presStyleCnt="14"/>
      <dgm:spPr/>
    </dgm:pt>
    <dgm:pt modelId="{C73624B7-8780-4512-B438-C47356A8E3A0}" type="pres">
      <dgm:prSet presAssocID="{06470583-3489-4B33-B034-AF2DC86DCE1F}" presName="horz1" presStyleCnt="0"/>
      <dgm:spPr/>
    </dgm:pt>
    <dgm:pt modelId="{7378D5C8-DAD4-4E34-ACC8-5EE9F43DDA01}" type="pres">
      <dgm:prSet presAssocID="{06470583-3489-4B33-B034-AF2DC86DCE1F}" presName="tx1" presStyleLbl="revTx" presStyleIdx="5" presStyleCnt="14"/>
      <dgm:spPr/>
    </dgm:pt>
    <dgm:pt modelId="{E7BA2247-F842-4759-8DD3-4D003C5787C2}" type="pres">
      <dgm:prSet presAssocID="{06470583-3489-4B33-B034-AF2DC86DCE1F}" presName="vert1" presStyleCnt="0"/>
      <dgm:spPr/>
    </dgm:pt>
    <dgm:pt modelId="{8E060BAB-DF82-4308-A05D-99DBD92F518F}" type="pres">
      <dgm:prSet presAssocID="{E755CE1B-38A0-4818-9B0D-F366A1FF2C4D}" presName="thickLine" presStyleLbl="alignNode1" presStyleIdx="6" presStyleCnt="14"/>
      <dgm:spPr/>
    </dgm:pt>
    <dgm:pt modelId="{348952EB-0BFA-46FD-BDC5-3DA7722474E2}" type="pres">
      <dgm:prSet presAssocID="{E755CE1B-38A0-4818-9B0D-F366A1FF2C4D}" presName="horz1" presStyleCnt="0"/>
      <dgm:spPr/>
    </dgm:pt>
    <dgm:pt modelId="{22E3AA3C-9000-4680-9A89-76058B60E3AB}" type="pres">
      <dgm:prSet presAssocID="{E755CE1B-38A0-4818-9B0D-F366A1FF2C4D}" presName="tx1" presStyleLbl="revTx" presStyleIdx="6" presStyleCnt="14"/>
      <dgm:spPr/>
    </dgm:pt>
    <dgm:pt modelId="{62E6A471-F43F-49E7-A1EA-4F531D898609}" type="pres">
      <dgm:prSet presAssocID="{E755CE1B-38A0-4818-9B0D-F366A1FF2C4D}" presName="vert1" presStyleCnt="0"/>
      <dgm:spPr/>
    </dgm:pt>
    <dgm:pt modelId="{15219EE9-0C7B-47A3-B976-039A03D5C6B0}" type="pres">
      <dgm:prSet presAssocID="{6467C2CC-9925-4CB5-A637-E60AE25341D7}" presName="thickLine" presStyleLbl="alignNode1" presStyleIdx="7" presStyleCnt="14"/>
      <dgm:spPr/>
    </dgm:pt>
    <dgm:pt modelId="{FCF7ED5A-DAD8-42CB-B81B-08A2B08DB851}" type="pres">
      <dgm:prSet presAssocID="{6467C2CC-9925-4CB5-A637-E60AE25341D7}" presName="horz1" presStyleCnt="0"/>
      <dgm:spPr/>
    </dgm:pt>
    <dgm:pt modelId="{3ADD12AC-C3CE-4262-A425-54835B956187}" type="pres">
      <dgm:prSet presAssocID="{6467C2CC-9925-4CB5-A637-E60AE25341D7}" presName="tx1" presStyleLbl="revTx" presStyleIdx="7" presStyleCnt="14"/>
      <dgm:spPr/>
    </dgm:pt>
    <dgm:pt modelId="{245B5001-E4CD-4649-A32D-EF5116192CBB}" type="pres">
      <dgm:prSet presAssocID="{6467C2CC-9925-4CB5-A637-E60AE25341D7}" presName="vert1" presStyleCnt="0"/>
      <dgm:spPr/>
    </dgm:pt>
    <dgm:pt modelId="{CFAAA4B5-3722-4A59-B685-0F094CD9C374}" type="pres">
      <dgm:prSet presAssocID="{71C3581B-2F76-4A04-A351-0567650893D0}" presName="thickLine" presStyleLbl="alignNode1" presStyleIdx="8" presStyleCnt="14"/>
      <dgm:spPr/>
    </dgm:pt>
    <dgm:pt modelId="{118366CB-3F23-4D9E-9556-AD9EB8C0253D}" type="pres">
      <dgm:prSet presAssocID="{71C3581B-2F76-4A04-A351-0567650893D0}" presName="horz1" presStyleCnt="0"/>
      <dgm:spPr/>
    </dgm:pt>
    <dgm:pt modelId="{D1ACD2E4-91FD-4F5C-8A18-8EB461403433}" type="pres">
      <dgm:prSet presAssocID="{71C3581B-2F76-4A04-A351-0567650893D0}" presName="tx1" presStyleLbl="revTx" presStyleIdx="8" presStyleCnt="14"/>
      <dgm:spPr/>
    </dgm:pt>
    <dgm:pt modelId="{B524E1C3-4459-4DD0-A60C-82C4CA31D16C}" type="pres">
      <dgm:prSet presAssocID="{71C3581B-2F76-4A04-A351-0567650893D0}" presName="vert1" presStyleCnt="0"/>
      <dgm:spPr/>
    </dgm:pt>
    <dgm:pt modelId="{FCBA1788-E137-4C9D-9A44-6FD854E1CEAC}" type="pres">
      <dgm:prSet presAssocID="{E59F8C55-051D-458D-9964-B81E196186EA}" presName="thickLine" presStyleLbl="alignNode1" presStyleIdx="9" presStyleCnt="14"/>
      <dgm:spPr/>
    </dgm:pt>
    <dgm:pt modelId="{5701831C-7969-49B6-A331-88AC4C6EEA58}" type="pres">
      <dgm:prSet presAssocID="{E59F8C55-051D-458D-9964-B81E196186EA}" presName="horz1" presStyleCnt="0"/>
      <dgm:spPr/>
    </dgm:pt>
    <dgm:pt modelId="{12759363-DF84-457A-ABBA-07F2E7E42AC4}" type="pres">
      <dgm:prSet presAssocID="{E59F8C55-051D-458D-9964-B81E196186EA}" presName="tx1" presStyleLbl="revTx" presStyleIdx="9" presStyleCnt="14"/>
      <dgm:spPr/>
    </dgm:pt>
    <dgm:pt modelId="{E5E717F9-1CC1-40BF-99C1-721E36C852A5}" type="pres">
      <dgm:prSet presAssocID="{E59F8C55-051D-458D-9964-B81E196186EA}" presName="vert1" presStyleCnt="0"/>
      <dgm:spPr/>
    </dgm:pt>
    <dgm:pt modelId="{808A1028-0839-4FC6-A6E1-65D921126853}" type="pres">
      <dgm:prSet presAssocID="{FC41DEA3-04E2-409D-9CA7-D2FD5ACD6333}" presName="thickLine" presStyleLbl="alignNode1" presStyleIdx="10" presStyleCnt="14"/>
      <dgm:spPr/>
    </dgm:pt>
    <dgm:pt modelId="{724B5636-C51C-4E13-9542-F437F18D9D90}" type="pres">
      <dgm:prSet presAssocID="{FC41DEA3-04E2-409D-9CA7-D2FD5ACD6333}" presName="horz1" presStyleCnt="0"/>
      <dgm:spPr/>
    </dgm:pt>
    <dgm:pt modelId="{2173D281-9748-40AC-BB26-3B8916DDB915}" type="pres">
      <dgm:prSet presAssocID="{FC41DEA3-04E2-409D-9CA7-D2FD5ACD6333}" presName="tx1" presStyleLbl="revTx" presStyleIdx="10" presStyleCnt="14"/>
      <dgm:spPr/>
    </dgm:pt>
    <dgm:pt modelId="{9A2CECDA-866F-4308-A617-0072B495C66A}" type="pres">
      <dgm:prSet presAssocID="{FC41DEA3-04E2-409D-9CA7-D2FD5ACD6333}" presName="vert1" presStyleCnt="0"/>
      <dgm:spPr/>
    </dgm:pt>
    <dgm:pt modelId="{BB966D63-676D-48B3-932D-79ACD2FBA372}" type="pres">
      <dgm:prSet presAssocID="{4443384E-43D6-45C7-80B1-591CF9BFD0C6}" presName="thickLine" presStyleLbl="alignNode1" presStyleIdx="11" presStyleCnt="14"/>
      <dgm:spPr/>
    </dgm:pt>
    <dgm:pt modelId="{C81778C5-9B20-4CA0-8F8A-43AB9CE71551}" type="pres">
      <dgm:prSet presAssocID="{4443384E-43D6-45C7-80B1-591CF9BFD0C6}" presName="horz1" presStyleCnt="0"/>
      <dgm:spPr/>
    </dgm:pt>
    <dgm:pt modelId="{71EB3D14-AA09-47EA-A5F8-0AC0DA9316F8}" type="pres">
      <dgm:prSet presAssocID="{4443384E-43D6-45C7-80B1-591CF9BFD0C6}" presName="tx1" presStyleLbl="revTx" presStyleIdx="11" presStyleCnt="14"/>
      <dgm:spPr/>
    </dgm:pt>
    <dgm:pt modelId="{3A8FE67F-D539-439E-B805-82B96CC3D873}" type="pres">
      <dgm:prSet presAssocID="{4443384E-43D6-45C7-80B1-591CF9BFD0C6}" presName="vert1" presStyleCnt="0"/>
      <dgm:spPr/>
    </dgm:pt>
    <dgm:pt modelId="{0A1115F0-64D6-4BDB-8712-207ABC45B438}" type="pres">
      <dgm:prSet presAssocID="{7CD9DBF2-08BE-4CA6-89A7-8A39723EC1DD}" presName="thickLine" presStyleLbl="alignNode1" presStyleIdx="12" presStyleCnt="14"/>
      <dgm:spPr/>
    </dgm:pt>
    <dgm:pt modelId="{185E669A-C9DD-4412-814E-6EF75C41516F}" type="pres">
      <dgm:prSet presAssocID="{7CD9DBF2-08BE-4CA6-89A7-8A39723EC1DD}" presName="horz1" presStyleCnt="0"/>
      <dgm:spPr/>
    </dgm:pt>
    <dgm:pt modelId="{6637ED2B-1E86-4E8E-9898-F8CCF57D2F4B}" type="pres">
      <dgm:prSet presAssocID="{7CD9DBF2-08BE-4CA6-89A7-8A39723EC1DD}" presName="tx1" presStyleLbl="revTx" presStyleIdx="12" presStyleCnt="14"/>
      <dgm:spPr/>
    </dgm:pt>
    <dgm:pt modelId="{016D49E4-F4E8-4D0F-A59A-873EAF71128B}" type="pres">
      <dgm:prSet presAssocID="{7CD9DBF2-08BE-4CA6-89A7-8A39723EC1DD}" presName="vert1" presStyleCnt="0"/>
      <dgm:spPr/>
    </dgm:pt>
    <dgm:pt modelId="{594F84AB-983D-45B5-99A4-E87A476DFE87}" type="pres">
      <dgm:prSet presAssocID="{07F0A419-BE40-437F-9647-9C1596FBFABC}" presName="thickLine" presStyleLbl="alignNode1" presStyleIdx="13" presStyleCnt="14"/>
      <dgm:spPr/>
    </dgm:pt>
    <dgm:pt modelId="{0AA9329B-3ED7-4EFA-A8E8-790211B3DA72}" type="pres">
      <dgm:prSet presAssocID="{07F0A419-BE40-437F-9647-9C1596FBFABC}" presName="horz1" presStyleCnt="0"/>
      <dgm:spPr/>
    </dgm:pt>
    <dgm:pt modelId="{BD5838F4-8E56-4DCF-AAFE-590955C737B3}" type="pres">
      <dgm:prSet presAssocID="{07F0A419-BE40-437F-9647-9C1596FBFABC}" presName="tx1" presStyleLbl="revTx" presStyleIdx="13" presStyleCnt="14"/>
      <dgm:spPr/>
    </dgm:pt>
    <dgm:pt modelId="{471F47DB-5BFF-4366-814F-852C8AE69C2C}" type="pres">
      <dgm:prSet presAssocID="{07F0A419-BE40-437F-9647-9C1596FBFABC}" presName="vert1" presStyleCnt="0"/>
      <dgm:spPr/>
    </dgm:pt>
  </dgm:ptLst>
  <dgm:cxnLst>
    <dgm:cxn modelId="{749ED91E-DC4F-4278-875B-184185513D22}" srcId="{FB81EDAE-B5B4-43AB-970B-BA845D108987}" destId="{D26C1948-7EBC-4ACD-A17F-F062E0EE2A82}" srcOrd="4" destOrd="0" parTransId="{6E9EFC80-FF92-4AB0-A500-92EEAE0B7535}" sibTransId="{8D9DAE37-A304-40E8-A467-A239E6B6F792}"/>
    <dgm:cxn modelId="{343F8720-7E3E-4C94-98CB-5985B8420C17}" type="presOf" srcId="{E59F8C55-051D-458D-9964-B81E196186EA}" destId="{12759363-DF84-457A-ABBA-07F2E7E42AC4}" srcOrd="0" destOrd="0" presId="urn:microsoft.com/office/officeart/2008/layout/LinedList"/>
    <dgm:cxn modelId="{09E3D326-2E7E-4237-81BA-4063805302E3}" srcId="{FB81EDAE-B5B4-43AB-970B-BA845D108987}" destId="{1D821520-1C17-45D3-9BAC-2DA66596B341}" srcOrd="3" destOrd="0" parTransId="{F02BFC10-33CE-4363-8418-FCCE793EE3BC}" sibTransId="{B85DE71E-C616-4922-AFAC-A6B723074AAC}"/>
    <dgm:cxn modelId="{94CF0C2F-43E6-44F1-85A5-479EFFD402D8}" type="presOf" srcId="{7CD9DBF2-08BE-4CA6-89A7-8A39723EC1DD}" destId="{6637ED2B-1E86-4E8E-9898-F8CCF57D2F4B}" srcOrd="0" destOrd="0" presId="urn:microsoft.com/office/officeart/2008/layout/LinedList"/>
    <dgm:cxn modelId="{D24C9E5E-0988-4B6D-BE3A-F25B07CE10F4}" srcId="{FB81EDAE-B5B4-43AB-970B-BA845D108987}" destId="{06470583-3489-4B33-B034-AF2DC86DCE1F}" srcOrd="5" destOrd="0" parTransId="{A4E91B97-58F9-4A3A-832D-400C04596357}" sibTransId="{72FABA39-1940-4E1B-B458-6FFBA899AF89}"/>
    <dgm:cxn modelId="{BEB4F464-0BB7-462A-AF52-37E8A84A2070}" type="presOf" srcId="{07F0A419-BE40-437F-9647-9C1596FBFABC}" destId="{BD5838F4-8E56-4DCF-AAFE-590955C737B3}" srcOrd="0" destOrd="0" presId="urn:microsoft.com/office/officeart/2008/layout/LinedList"/>
    <dgm:cxn modelId="{DE23B366-D04C-4D94-8DC8-B83E84B0F5DD}" type="presOf" srcId="{E755CE1B-38A0-4818-9B0D-F366A1FF2C4D}" destId="{22E3AA3C-9000-4680-9A89-76058B60E3AB}" srcOrd="0" destOrd="0" presId="urn:microsoft.com/office/officeart/2008/layout/LinedList"/>
    <dgm:cxn modelId="{0E451267-DD05-499A-922F-999FEACC6E32}" type="presOf" srcId="{4A53FFCE-80C0-4EE7-B557-B1CE88FB6149}" destId="{13D7A31E-4CFE-40B5-BF46-D2AD8DD17FB5}" srcOrd="0" destOrd="0" presId="urn:microsoft.com/office/officeart/2008/layout/LinedList"/>
    <dgm:cxn modelId="{3F896F51-4327-4DCE-A881-BDAA09B04214}" srcId="{FB81EDAE-B5B4-43AB-970B-BA845D108987}" destId="{E755CE1B-38A0-4818-9B0D-F366A1FF2C4D}" srcOrd="6" destOrd="0" parTransId="{B9759EF2-4D08-4CB0-845B-96E720C4E89C}" sibTransId="{79E04687-82E5-4886-B2B8-B882D45C05CD}"/>
    <dgm:cxn modelId="{EC51F271-9801-446C-810F-BA3CDAE040CE}" type="presOf" srcId="{10CD9BC4-A0EF-460B-9223-C87114D5C02E}" destId="{7A8065BB-E8A3-47F9-933E-0513FB3CA963}" srcOrd="0" destOrd="0" presId="urn:microsoft.com/office/officeart/2008/layout/LinedList"/>
    <dgm:cxn modelId="{0B768A53-C2B4-4D1E-A89F-417B1889EDEA}" srcId="{FB81EDAE-B5B4-43AB-970B-BA845D108987}" destId="{7CD9DBF2-08BE-4CA6-89A7-8A39723EC1DD}" srcOrd="12" destOrd="0" parTransId="{F41DB398-7AE2-46D4-B3A9-0244BC6CF398}" sibTransId="{8074FFC2-8DCA-45A6-8947-95F9691CDB27}"/>
    <dgm:cxn modelId="{EB79B956-FEC5-4899-960C-E865C8A87627}" type="presOf" srcId="{06470583-3489-4B33-B034-AF2DC86DCE1F}" destId="{7378D5C8-DAD4-4E34-ACC8-5EE9F43DDA01}" srcOrd="0" destOrd="0" presId="urn:microsoft.com/office/officeart/2008/layout/LinedList"/>
    <dgm:cxn modelId="{9F304B79-00C7-47E5-B356-7292F506D6AF}" type="presOf" srcId="{D26C1948-7EBC-4ACD-A17F-F062E0EE2A82}" destId="{7D110373-4CFD-4C8E-A0E2-D50EF1955D93}" srcOrd="0" destOrd="0" presId="urn:microsoft.com/office/officeart/2008/layout/LinedList"/>
    <dgm:cxn modelId="{B58CFF7B-7CC6-4668-9D91-0C81FDBDD52F}" srcId="{FB81EDAE-B5B4-43AB-970B-BA845D108987}" destId="{FC41DEA3-04E2-409D-9CA7-D2FD5ACD6333}" srcOrd="10" destOrd="0" parTransId="{BA55E967-D63D-4F8B-84EB-7B4D6B8A9D26}" sibTransId="{2AC47391-7303-4E37-AB32-9CE66B7848B2}"/>
    <dgm:cxn modelId="{F9391E80-2147-4FC8-8464-4E618576600F}" srcId="{FB81EDAE-B5B4-43AB-970B-BA845D108987}" destId="{E59F8C55-051D-458D-9964-B81E196186EA}" srcOrd="9" destOrd="0" parTransId="{1FE77FAA-797C-40E2-85E3-C063780A3A96}" sibTransId="{F4866639-A0D0-40EE-9D5E-D30E992A2BEF}"/>
    <dgm:cxn modelId="{F6C05892-CB85-4F64-A583-DB30663529CB}" type="presOf" srcId="{6467C2CC-9925-4CB5-A637-E60AE25341D7}" destId="{3ADD12AC-C3CE-4262-A425-54835B956187}" srcOrd="0" destOrd="0" presId="urn:microsoft.com/office/officeart/2008/layout/LinedList"/>
    <dgm:cxn modelId="{C844E992-2A82-4AAA-9C47-BE0FD7D17A31}" srcId="{FB81EDAE-B5B4-43AB-970B-BA845D108987}" destId="{4A53FFCE-80C0-4EE7-B557-B1CE88FB6149}" srcOrd="2" destOrd="0" parTransId="{B0E511AF-F5E8-460B-893E-D7B872DB977B}" sibTransId="{840E773A-8996-4DFF-834E-AC5322FE0E84}"/>
    <dgm:cxn modelId="{04A60D9C-58EB-48B4-AED1-1753FB932407}" type="presOf" srcId="{EE5D793E-3BF7-4778-80C0-49CCFD82F082}" destId="{4AD4F7CA-8D0D-4D62-97AD-D3E2A6BCD150}" srcOrd="0" destOrd="0" presId="urn:microsoft.com/office/officeart/2008/layout/LinedList"/>
    <dgm:cxn modelId="{2091399D-586E-4140-81BB-521C865BD3CC}" srcId="{FB81EDAE-B5B4-43AB-970B-BA845D108987}" destId="{71C3581B-2F76-4A04-A351-0567650893D0}" srcOrd="8" destOrd="0" parTransId="{29D5932B-FD10-4646-AB0D-48F4A78AA6E8}" sibTransId="{3146428E-8B9F-44F4-A32B-935A9BC0C056}"/>
    <dgm:cxn modelId="{85E7C4AD-89C4-4A34-895E-35D209F17623}" type="presOf" srcId="{1D821520-1C17-45D3-9BAC-2DA66596B341}" destId="{0AEB0475-72A1-4C65-ACE5-9F0DEABC9972}" srcOrd="0" destOrd="0" presId="urn:microsoft.com/office/officeart/2008/layout/LinedList"/>
    <dgm:cxn modelId="{B1610CB0-E076-41B6-8889-8B769F95D255}" type="presOf" srcId="{71C3581B-2F76-4A04-A351-0567650893D0}" destId="{D1ACD2E4-91FD-4F5C-8A18-8EB461403433}" srcOrd="0" destOrd="0" presId="urn:microsoft.com/office/officeart/2008/layout/LinedList"/>
    <dgm:cxn modelId="{4384A1B9-4E83-4905-9CBA-A2527C6C6F4A}" srcId="{FB81EDAE-B5B4-43AB-970B-BA845D108987}" destId="{EE5D793E-3BF7-4778-80C0-49CCFD82F082}" srcOrd="0" destOrd="0" parTransId="{09560BE1-954D-4B41-8A7C-B295A9667861}" sibTransId="{42ACF2DA-3F69-44F5-A4DD-E94A1AC97DE9}"/>
    <dgm:cxn modelId="{F5C332C2-B537-4E2F-85DA-AC653A682A1D}" type="presOf" srcId="{4443384E-43D6-45C7-80B1-591CF9BFD0C6}" destId="{71EB3D14-AA09-47EA-A5F8-0AC0DA9316F8}" srcOrd="0" destOrd="0" presId="urn:microsoft.com/office/officeart/2008/layout/LinedList"/>
    <dgm:cxn modelId="{B54989CD-77EB-410E-9DB3-23A435967AFC}" srcId="{FB81EDAE-B5B4-43AB-970B-BA845D108987}" destId="{10CD9BC4-A0EF-460B-9223-C87114D5C02E}" srcOrd="1" destOrd="0" parTransId="{B73325E5-F924-4646-ACC4-85E640A7A1D6}" sibTransId="{E8875FDF-632A-42D0-AB26-DA2107C84C78}"/>
    <dgm:cxn modelId="{EE1068CF-7DEE-42CA-B78C-7DD38CB285C2}" type="presOf" srcId="{FC41DEA3-04E2-409D-9CA7-D2FD5ACD6333}" destId="{2173D281-9748-40AC-BB26-3B8916DDB915}" srcOrd="0" destOrd="0" presId="urn:microsoft.com/office/officeart/2008/layout/LinedList"/>
    <dgm:cxn modelId="{99AB69E3-8204-485C-B6B7-731B97C444BE}" type="presOf" srcId="{FB81EDAE-B5B4-43AB-970B-BA845D108987}" destId="{582A0CAA-0F81-47FC-81F7-E730176D22F7}" srcOrd="0" destOrd="0" presId="urn:microsoft.com/office/officeart/2008/layout/LinedList"/>
    <dgm:cxn modelId="{9E42A9E3-8DF0-44A8-9B36-FA196F996FAD}" srcId="{FB81EDAE-B5B4-43AB-970B-BA845D108987}" destId="{4443384E-43D6-45C7-80B1-591CF9BFD0C6}" srcOrd="11" destOrd="0" parTransId="{ABE291BB-8002-4085-8716-025E5113D124}" sibTransId="{FC87053F-C424-4ED8-8748-9338FDA6238B}"/>
    <dgm:cxn modelId="{B27224F6-45AF-4C46-B49B-4645E5C69AAE}" srcId="{FB81EDAE-B5B4-43AB-970B-BA845D108987}" destId="{07F0A419-BE40-437F-9647-9C1596FBFABC}" srcOrd="13" destOrd="0" parTransId="{60380153-029C-4E65-9F1F-71325DFF3F91}" sibTransId="{4C5BB132-E5B3-4B75-8A1E-1C5835A9460E}"/>
    <dgm:cxn modelId="{396AD9FC-77C4-4516-B03F-F1DA869AC410}" srcId="{FB81EDAE-B5B4-43AB-970B-BA845D108987}" destId="{6467C2CC-9925-4CB5-A637-E60AE25341D7}" srcOrd="7" destOrd="0" parTransId="{BF34A655-428F-4FC0-AACB-7262DAC51DDC}" sibTransId="{044FEA60-C153-4FCE-BD65-CCDA436B34E1}"/>
    <dgm:cxn modelId="{C92B5D73-AB34-4A59-9F0B-63BF4E2FF3BA}" type="presParOf" srcId="{582A0CAA-0F81-47FC-81F7-E730176D22F7}" destId="{59AF0526-8A74-498A-ACD1-AF6590E0DFFB}" srcOrd="0" destOrd="0" presId="urn:microsoft.com/office/officeart/2008/layout/LinedList"/>
    <dgm:cxn modelId="{4A8DA0EF-20AE-49CA-BE27-EE7C1DD7D35A}" type="presParOf" srcId="{582A0CAA-0F81-47FC-81F7-E730176D22F7}" destId="{D7B5C2F6-98E6-4782-A96B-22E91B18B389}" srcOrd="1" destOrd="0" presId="urn:microsoft.com/office/officeart/2008/layout/LinedList"/>
    <dgm:cxn modelId="{F3E214D4-8843-4F89-948A-B508265FF0DC}" type="presParOf" srcId="{D7B5C2F6-98E6-4782-A96B-22E91B18B389}" destId="{4AD4F7CA-8D0D-4D62-97AD-D3E2A6BCD150}" srcOrd="0" destOrd="0" presId="urn:microsoft.com/office/officeart/2008/layout/LinedList"/>
    <dgm:cxn modelId="{FF0EC0E6-2F47-4261-A3FF-05FBF3D56F94}" type="presParOf" srcId="{D7B5C2F6-98E6-4782-A96B-22E91B18B389}" destId="{4B8C40EE-72C0-4208-A548-785ABD725E05}" srcOrd="1" destOrd="0" presId="urn:microsoft.com/office/officeart/2008/layout/LinedList"/>
    <dgm:cxn modelId="{C3220D4B-BEE8-49C4-8E30-8DA89DFD077A}" type="presParOf" srcId="{582A0CAA-0F81-47FC-81F7-E730176D22F7}" destId="{9BDD28B7-136A-4405-8763-1A386F673C7E}" srcOrd="2" destOrd="0" presId="urn:microsoft.com/office/officeart/2008/layout/LinedList"/>
    <dgm:cxn modelId="{BB2ECE55-78D8-4075-A4EA-A8C40B35C6F5}" type="presParOf" srcId="{582A0CAA-0F81-47FC-81F7-E730176D22F7}" destId="{AD927308-625F-4EF7-A07A-26B99E46C91D}" srcOrd="3" destOrd="0" presId="urn:microsoft.com/office/officeart/2008/layout/LinedList"/>
    <dgm:cxn modelId="{A230ACD6-DB22-4E90-A1F1-E0C6654B2098}" type="presParOf" srcId="{AD927308-625F-4EF7-A07A-26B99E46C91D}" destId="{7A8065BB-E8A3-47F9-933E-0513FB3CA963}" srcOrd="0" destOrd="0" presId="urn:microsoft.com/office/officeart/2008/layout/LinedList"/>
    <dgm:cxn modelId="{D58F86E3-4BCD-42D2-81A2-855213E8B65E}" type="presParOf" srcId="{AD927308-625F-4EF7-A07A-26B99E46C91D}" destId="{9590C2AD-0366-44F9-9791-BD013B756088}" srcOrd="1" destOrd="0" presId="urn:microsoft.com/office/officeart/2008/layout/LinedList"/>
    <dgm:cxn modelId="{9D90629A-F4AA-43EE-A3B0-86E9D011D0A8}" type="presParOf" srcId="{582A0CAA-0F81-47FC-81F7-E730176D22F7}" destId="{6A190DEE-B408-4E53-8573-0FE05E544D1B}" srcOrd="4" destOrd="0" presId="urn:microsoft.com/office/officeart/2008/layout/LinedList"/>
    <dgm:cxn modelId="{19DBA926-A5D7-4038-897C-4F36269814CF}" type="presParOf" srcId="{582A0CAA-0F81-47FC-81F7-E730176D22F7}" destId="{B12F1C9A-78AA-4E20-880F-443E9120E9E0}" srcOrd="5" destOrd="0" presId="urn:microsoft.com/office/officeart/2008/layout/LinedList"/>
    <dgm:cxn modelId="{E4FB0FA7-72CE-4826-865E-3D9FB8CAEC50}" type="presParOf" srcId="{B12F1C9A-78AA-4E20-880F-443E9120E9E0}" destId="{13D7A31E-4CFE-40B5-BF46-D2AD8DD17FB5}" srcOrd="0" destOrd="0" presId="urn:microsoft.com/office/officeart/2008/layout/LinedList"/>
    <dgm:cxn modelId="{B20EFE1D-29F8-4F6A-9783-E3C3D0661107}" type="presParOf" srcId="{B12F1C9A-78AA-4E20-880F-443E9120E9E0}" destId="{B6397460-4037-4026-8821-CFB9EC2C49E5}" srcOrd="1" destOrd="0" presId="urn:microsoft.com/office/officeart/2008/layout/LinedList"/>
    <dgm:cxn modelId="{15803A1A-F353-4159-A660-38F643B2709F}" type="presParOf" srcId="{582A0CAA-0F81-47FC-81F7-E730176D22F7}" destId="{AA19911C-2106-440E-A7F0-307367FE3109}" srcOrd="6" destOrd="0" presId="urn:microsoft.com/office/officeart/2008/layout/LinedList"/>
    <dgm:cxn modelId="{397F49C6-35F2-487F-8BE2-E0FB1ADC552F}" type="presParOf" srcId="{582A0CAA-0F81-47FC-81F7-E730176D22F7}" destId="{AE4F9F23-2694-46E8-8CFC-B0402B4F85E8}" srcOrd="7" destOrd="0" presId="urn:microsoft.com/office/officeart/2008/layout/LinedList"/>
    <dgm:cxn modelId="{B8E2F1C0-F843-42AF-A2CA-9B0C683591AE}" type="presParOf" srcId="{AE4F9F23-2694-46E8-8CFC-B0402B4F85E8}" destId="{0AEB0475-72A1-4C65-ACE5-9F0DEABC9972}" srcOrd="0" destOrd="0" presId="urn:microsoft.com/office/officeart/2008/layout/LinedList"/>
    <dgm:cxn modelId="{A49FD351-D71B-4D66-A76F-6D841FF476C2}" type="presParOf" srcId="{AE4F9F23-2694-46E8-8CFC-B0402B4F85E8}" destId="{338AE448-0667-4F10-B6DA-C60A72CEFE88}" srcOrd="1" destOrd="0" presId="urn:microsoft.com/office/officeart/2008/layout/LinedList"/>
    <dgm:cxn modelId="{B5339227-B41A-48F9-A0D8-4ABE5CCF3BB9}" type="presParOf" srcId="{582A0CAA-0F81-47FC-81F7-E730176D22F7}" destId="{6763555E-7347-4BC6-8D6C-F95B134DAECC}" srcOrd="8" destOrd="0" presId="urn:microsoft.com/office/officeart/2008/layout/LinedList"/>
    <dgm:cxn modelId="{EE6054AD-F3CC-4365-A9A0-A636545960F1}" type="presParOf" srcId="{582A0CAA-0F81-47FC-81F7-E730176D22F7}" destId="{88FB851B-6B45-42BF-8EE0-ECC98E2A4356}" srcOrd="9" destOrd="0" presId="urn:microsoft.com/office/officeart/2008/layout/LinedList"/>
    <dgm:cxn modelId="{543348ED-C2C0-4B53-855D-1C52BD6F6C97}" type="presParOf" srcId="{88FB851B-6B45-42BF-8EE0-ECC98E2A4356}" destId="{7D110373-4CFD-4C8E-A0E2-D50EF1955D93}" srcOrd="0" destOrd="0" presId="urn:microsoft.com/office/officeart/2008/layout/LinedList"/>
    <dgm:cxn modelId="{CCF42394-37ED-4423-A062-AC03A1E7A15A}" type="presParOf" srcId="{88FB851B-6B45-42BF-8EE0-ECC98E2A4356}" destId="{E8587DC2-281F-43FE-9F24-F3781F278AF7}" srcOrd="1" destOrd="0" presId="urn:microsoft.com/office/officeart/2008/layout/LinedList"/>
    <dgm:cxn modelId="{5E223188-D9BC-4D94-AA8F-324E6D66FFAC}" type="presParOf" srcId="{582A0CAA-0F81-47FC-81F7-E730176D22F7}" destId="{0EB101DB-3254-4100-8424-71CC5EEFD32F}" srcOrd="10" destOrd="0" presId="urn:microsoft.com/office/officeart/2008/layout/LinedList"/>
    <dgm:cxn modelId="{566C6687-C54E-4284-974A-9FDD5A4BD968}" type="presParOf" srcId="{582A0CAA-0F81-47FC-81F7-E730176D22F7}" destId="{C73624B7-8780-4512-B438-C47356A8E3A0}" srcOrd="11" destOrd="0" presId="urn:microsoft.com/office/officeart/2008/layout/LinedList"/>
    <dgm:cxn modelId="{3B9816ED-ABB2-40D4-ADF6-78E7679C69AE}" type="presParOf" srcId="{C73624B7-8780-4512-B438-C47356A8E3A0}" destId="{7378D5C8-DAD4-4E34-ACC8-5EE9F43DDA01}" srcOrd="0" destOrd="0" presId="urn:microsoft.com/office/officeart/2008/layout/LinedList"/>
    <dgm:cxn modelId="{A9E37477-07D6-40F3-8541-B90919827A38}" type="presParOf" srcId="{C73624B7-8780-4512-B438-C47356A8E3A0}" destId="{E7BA2247-F842-4759-8DD3-4D003C5787C2}" srcOrd="1" destOrd="0" presId="urn:microsoft.com/office/officeart/2008/layout/LinedList"/>
    <dgm:cxn modelId="{D3A3B911-888D-49BA-8E31-F408BB2914B2}" type="presParOf" srcId="{582A0CAA-0F81-47FC-81F7-E730176D22F7}" destId="{8E060BAB-DF82-4308-A05D-99DBD92F518F}" srcOrd="12" destOrd="0" presId="urn:microsoft.com/office/officeart/2008/layout/LinedList"/>
    <dgm:cxn modelId="{05326DD1-54A1-472B-8BA1-B8245E929BC8}" type="presParOf" srcId="{582A0CAA-0F81-47FC-81F7-E730176D22F7}" destId="{348952EB-0BFA-46FD-BDC5-3DA7722474E2}" srcOrd="13" destOrd="0" presId="urn:microsoft.com/office/officeart/2008/layout/LinedList"/>
    <dgm:cxn modelId="{FF867871-639A-496D-ABAC-FF10FCD714F6}" type="presParOf" srcId="{348952EB-0BFA-46FD-BDC5-3DA7722474E2}" destId="{22E3AA3C-9000-4680-9A89-76058B60E3AB}" srcOrd="0" destOrd="0" presId="urn:microsoft.com/office/officeart/2008/layout/LinedList"/>
    <dgm:cxn modelId="{4060A602-68D3-4379-A9D7-F9D9570902D3}" type="presParOf" srcId="{348952EB-0BFA-46FD-BDC5-3DA7722474E2}" destId="{62E6A471-F43F-49E7-A1EA-4F531D898609}" srcOrd="1" destOrd="0" presId="urn:microsoft.com/office/officeart/2008/layout/LinedList"/>
    <dgm:cxn modelId="{63B26481-D5A8-4AED-A3CB-D1EEE0BAFF2A}" type="presParOf" srcId="{582A0CAA-0F81-47FC-81F7-E730176D22F7}" destId="{15219EE9-0C7B-47A3-B976-039A03D5C6B0}" srcOrd="14" destOrd="0" presId="urn:microsoft.com/office/officeart/2008/layout/LinedList"/>
    <dgm:cxn modelId="{0F046398-2327-4999-B42F-2D66848F0D1D}" type="presParOf" srcId="{582A0CAA-0F81-47FC-81F7-E730176D22F7}" destId="{FCF7ED5A-DAD8-42CB-B81B-08A2B08DB851}" srcOrd="15" destOrd="0" presId="urn:microsoft.com/office/officeart/2008/layout/LinedList"/>
    <dgm:cxn modelId="{C0722808-1F8C-429E-AA65-33B121A93346}" type="presParOf" srcId="{FCF7ED5A-DAD8-42CB-B81B-08A2B08DB851}" destId="{3ADD12AC-C3CE-4262-A425-54835B956187}" srcOrd="0" destOrd="0" presId="urn:microsoft.com/office/officeart/2008/layout/LinedList"/>
    <dgm:cxn modelId="{F5B3EAF0-D2E7-4749-84A6-D9CCA91C5877}" type="presParOf" srcId="{FCF7ED5A-DAD8-42CB-B81B-08A2B08DB851}" destId="{245B5001-E4CD-4649-A32D-EF5116192CBB}" srcOrd="1" destOrd="0" presId="urn:microsoft.com/office/officeart/2008/layout/LinedList"/>
    <dgm:cxn modelId="{0B493CAB-3624-4C51-9E84-7F67CD3CDBC3}" type="presParOf" srcId="{582A0CAA-0F81-47FC-81F7-E730176D22F7}" destId="{CFAAA4B5-3722-4A59-B685-0F094CD9C374}" srcOrd="16" destOrd="0" presId="urn:microsoft.com/office/officeart/2008/layout/LinedList"/>
    <dgm:cxn modelId="{D98BE330-7B82-4558-ADB3-EEFB6DD870B9}" type="presParOf" srcId="{582A0CAA-0F81-47FC-81F7-E730176D22F7}" destId="{118366CB-3F23-4D9E-9556-AD9EB8C0253D}" srcOrd="17" destOrd="0" presId="urn:microsoft.com/office/officeart/2008/layout/LinedList"/>
    <dgm:cxn modelId="{455320F3-094B-4805-8924-ACD037C3CA52}" type="presParOf" srcId="{118366CB-3F23-4D9E-9556-AD9EB8C0253D}" destId="{D1ACD2E4-91FD-4F5C-8A18-8EB461403433}" srcOrd="0" destOrd="0" presId="urn:microsoft.com/office/officeart/2008/layout/LinedList"/>
    <dgm:cxn modelId="{DE23F7BA-CE4A-45B5-816E-995B502CD627}" type="presParOf" srcId="{118366CB-3F23-4D9E-9556-AD9EB8C0253D}" destId="{B524E1C3-4459-4DD0-A60C-82C4CA31D16C}" srcOrd="1" destOrd="0" presId="urn:microsoft.com/office/officeart/2008/layout/LinedList"/>
    <dgm:cxn modelId="{A29FF58C-A089-4033-921E-7C2D1DA6A176}" type="presParOf" srcId="{582A0CAA-0F81-47FC-81F7-E730176D22F7}" destId="{FCBA1788-E137-4C9D-9A44-6FD854E1CEAC}" srcOrd="18" destOrd="0" presId="urn:microsoft.com/office/officeart/2008/layout/LinedList"/>
    <dgm:cxn modelId="{BE041796-7FD1-4DF2-9695-01DB9A66CFAD}" type="presParOf" srcId="{582A0CAA-0F81-47FC-81F7-E730176D22F7}" destId="{5701831C-7969-49B6-A331-88AC4C6EEA58}" srcOrd="19" destOrd="0" presId="urn:microsoft.com/office/officeart/2008/layout/LinedList"/>
    <dgm:cxn modelId="{7C864F4E-5050-4A29-AB00-8106EB3BB159}" type="presParOf" srcId="{5701831C-7969-49B6-A331-88AC4C6EEA58}" destId="{12759363-DF84-457A-ABBA-07F2E7E42AC4}" srcOrd="0" destOrd="0" presId="urn:microsoft.com/office/officeart/2008/layout/LinedList"/>
    <dgm:cxn modelId="{2DF26353-7408-4689-995E-E455D23AF0B3}" type="presParOf" srcId="{5701831C-7969-49B6-A331-88AC4C6EEA58}" destId="{E5E717F9-1CC1-40BF-99C1-721E36C852A5}" srcOrd="1" destOrd="0" presId="urn:microsoft.com/office/officeart/2008/layout/LinedList"/>
    <dgm:cxn modelId="{AE4CC380-3F47-487F-86CF-544204041983}" type="presParOf" srcId="{582A0CAA-0F81-47FC-81F7-E730176D22F7}" destId="{808A1028-0839-4FC6-A6E1-65D921126853}" srcOrd="20" destOrd="0" presId="urn:microsoft.com/office/officeart/2008/layout/LinedList"/>
    <dgm:cxn modelId="{EBAF1EF5-E02A-47DE-B800-838A6F54A3B3}" type="presParOf" srcId="{582A0CAA-0F81-47FC-81F7-E730176D22F7}" destId="{724B5636-C51C-4E13-9542-F437F18D9D90}" srcOrd="21" destOrd="0" presId="urn:microsoft.com/office/officeart/2008/layout/LinedList"/>
    <dgm:cxn modelId="{FA8AFFD7-3C02-4CA3-BF44-49D52B8377A1}" type="presParOf" srcId="{724B5636-C51C-4E13-9542-F437F18D9D90}" destId="{2173D281-9748-40AC-BB26-3B8916DDB915}" srcOrd="0" destOrd="0" presId="urn:microsoft.com/office/officeart/2008/layout/LinedList"/>
    <dgm:cxn modelId="{C6E9F8E7-06AC-47D5-ADAC-090442DFF4B1}" type="presParOf" srcId="{724B5636-C51C-4E13-9542-F437F18D9D90}" destId="{9A2CECDA-866F-4308-A617-0072B495C66A}" srcOrd="1" destOrd="0" presId="urn:microsoft.com/office/officeart/2008/layout/LinedList"/>
    <dgm:cxn modelId="{6BA33595-9149-4753-9DB7-860FF9DEB473}" type="presParOf" srcId="{582A0CAA-0F81-47FC-81F7-E730176D22F7}" destId="{BB966D63-676D-48B3-932D-79ACD2FBA372}" srcOrd="22" destOrd="0" presId="urn:microsoft.com/office/officeart/2008/layout/LinedList"/>
    <dgm:cxn modelId="{89A05E89-4EBE-4C72-9124-D97E5AABC40B}" type="presParOf" srcId="{582A0CAA-0F81-47FC-81F7-E730176D22F7}" destId="{C81778C5-9B20-4CA0-8F8A-43AB9CE71551}" srcOrd="23" destOrd="0" presId="urn:microsoft.com/office/officeart/2008/layout/LinedList"/>
    <dgm:cxn modelId="{CFDA378F-820E-4BF3-A60C-5F5C6FC58735}" type="presParOf" srcId="{C81778C5-9B20-4CA0-8F8A-43AB9CE71551}" destId="{71EB3D14-AA09-47EA-A5F8-0AC0DA9316F8}" srcOrd="0" destOrd="0" presId="urn:microsoft.com/office/officeart/2008/layout/LinedList"/>
    <dgm:cxn modelId="{3D85B2FB-94A1-4A1A-A80B-6FFD253857A7}" type="presParOf" srcId="{C81778C5-9B20-4CA0-8F8A-43AB9CE71551}" destId="{3A8FE67F-D539-439E-B805-82B96CC3D873}" srcOrd="1" destOrd="0" presId="urn:microsoft.com/office/officeart/2008/layout/LinedList"/>
    <dgm:cxn modelId="{552D8D53-A7C5-4124-8108-8A1FBD8D7994}" type="presParOf" srcId="{582A0CAA-0F81-47FC-81F7-E730176D22F7}" destId="{0A1115F0-64D6-4BDB-8712-207ABC45B438}" srcOrd="24" destOrd="0" presId="urn:microsoft.com/office/officeart/2008/layout/LinedList"/>
    <dgm:cxn modelId="{1DF6ADD7-7E6D-4AAD-AF02-0F607BA2908E}" type="presParOf" srcId="{582A0CAA-0F81-47FC-81F7-E730176D22F7}" destId="{185E669A-C9DD-4412-814E-6EF75C41516F}" srcOrd="25" destOrd="0" presId="urn:microsoft.com/office/officeart/2008/layout/LinedList"/>
    <dgm:cxn modelId="{596F69E0-D99B-4C73-8F3D-C025A34FE44E}" type="presParOf" srcId="{185E669A-C9DD-4412-814E-6EF75C41516F}" destId="{6637ED2B-1E86-4E8E-9898-F8CCF57D2F4B}" srcOrd="0" destOrd="0" presId="urn:microsoft.com/office/officeart/2008/layout/LinedList"/>
    <dgm:cxn modelId="{21C55E32-8AED-433B-9DDA-DCF2E2AB089A}" type="presParOf" srcId="{185E669A-C9DD-4412-814E-6EF75C41516F}" destId="{016D49E4-F4E8-4D0F-A59A-873EAF71128B}" srcOrd="1" destOrd="0" presId="urn:microsoft.com/office/officeart/2008/layout/LinedList"/>
    <dgm:cxn modelId="{774F8B90-8E8C-4EF4-8389-B4A6F72897C3}" type="presParOf" srcId="{582A0CAA-0F81-47FC-81F7-E730176D22F7}" destId="{594F84AB-983D-45B5-99A4-E87A476DFE87}" srcOrd="26" destOrd="0" presId="urn:microsoft.com/office/officeart/2008/layout/LinedList"/>
    <dgm:cxn modelId="{FE77A332-F7E9-4724-A2D8-72026ACC944C}" type="presParOf" srcId="{582A0CAA-0F81-47FC-81F7-E730176D22F7}" destId="{0AA9329B-3ED7-4EFA-A8E8-790211B3DA72}" srcOrd="27" destOrd="0" presId="urn:microsoft.com/office/officeart/2008/layout/LinedList"/>
    <dgm:cxn modelId="{D6735DF2-04C9-41B4-8496-26B59CAFA07C}" type="presParOf" srcId="{0AA9329B-3ED7-4EFA-A8E8-790211B3DA72}" destId="{BD5838F4-8E56-4DCF-AAFE-590955C737B3}" srcOrd="0" destOrd="0" presId="urn:microsoft.com/office/officeart/2008/layout/LinedList"/>
    <dgm:cxn modelId="{C807ABDA-72FF-4D77-8B02-2F6A71B10A64}" type="presParOf" srcId="{0AA9329B-3ED7-4EFA-A8E8-790211B3DA72}" destId="{471F47DB-5BFF-4366-814F-852C8AE69C2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AF0526-8A74-498A-ACD1-AF6590E0DFFB}">
      <dsp:nvSpPr>
        <dsp:cNvPr id="0" name=""/>
        <dsp:cNvSpPr/>
      </dsp:nvSpPr>
      <dsp:spPr>
        <a:xfrm>
          <a:off x="0" y="626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D4F7CA-8D0D-4D62-97AD-D3E2A6BCD150}">
      <dsp:nvSpPr>
        <dsp:cNvPr id="0" name=""/>
        <dsp:cNvSpPr/>
      </dsp:nvSpPr>
      <dsp:spPr>
        <a:xfrm>
          <a:off x="0" y="626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Unix/Linux : </a:t>
          </a:r>
        </a:p>
      </dsp:txBody>
      <dsp:txXfrm>
        <a:off x="0" y="626"/>
        <a:ext cx="4991962" cy="366722"/>
      </dsp:txXfrm>
    </dsp:sp>
    <dsp:sp modelId="{9BDD28B7-136A-4405-8763-1A386F673C7E}">
      <dsp:nvSpPr>
        <dsp:cNvPr id="0" name=""/>
        <dsp:cNvSpPr/>
      </dsp:nvSpPr>
      <dsp:spPr>
        <a:xfrm>
          <a:off x="0" y="367349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8065BB-E8A3-47F9-933E-0513FB3CA963}">
      <dsp:nvSpPr>
        <dsp:cNvPr id="0" name=""/>
        <dsp:cNvSpPr/>
      </dsp:nvSpPr>
      <dsp:spPr>
        <a:xfrm>
          <a:off x="0" y="367349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Apple Mac OS X </a:t>
          </a:r>
        </a:p>
      </dsp:txBody>
      <dsp:txXfrm>
        <a:off x="0" y="367349"/>
        <a:ext cx="4991962" cy="366722"/>
      </dsp:txXfrm>
    </dsp:sp>
    <dsp:sp modelId="{6A190DEE-B408-4E53-8573-0FE05E544D1B}">
      <dsp:nvSpPr>
        <dsp:cNvPr id="0" name=""/>
        <dsp:cNvSpPr/>
      </dsp:nvSpPr>
      <dsp:spPr>
        <a:xfrm>
          <a:off x="0" y="734072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7A31E-4CFE-40B5-BF46-D2AD8DD17FB5}">
      <dsp:nvSpPr>
        <dsp:cNvPr id="0" name=""/>
        <dsp:cNvSpPr/>
      </dsp:nvSpPr>
      <dsp:spPr>
        <a:xfrm>
          <a:off x="0" y="734072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Debian GNU/Linux </a:t>
          </a:r>
        </a:p>
      </dsp:txBody>
      <dsp:txXfrm>
        <a:off x="0" y="734072"/>
        <a:ext cx="4991962" cy="366722"/>
      </dsp:txXfrm>
    </dsp:sp>
    <dsp:sp modelId="{AA19911C-2106-440E-A7F0-307367FE3109}">
      <dsp:nvSpPr>
        <dsp:cNvPr id="0" name=""/>
        <dsp:cNvSpPr/>
      </dsp:nvSpPr>
      <dsp:spPr>
        <a:xfrm>
          <a:off x="0" y="1100795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EB0475-72A1-4C65-ACE5-9F0DEABC9972}">
      <dsp:nvSpPr>
        <dsp:cNvPr id="0" name=""/>
        <dsp:cNvSpPr/>
      </dsp:nvSpPr>
      <dsp:spPr>
        <a:xfrm>
          <a:off x="0" y="1100795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•FreeBSD </a:t>
          </a:r>
        </a:p>
      </dsp:txBody>
      <dsp:txXfrm>
        <a:off x="0" y="1100795"/>
        <a:ext cx="4991962" cy="366722"/>
      </dsp:txXfrm>
    </dsp:sp>
    <dsp:sp modelId="{6763555E-7347-4BC6-8D6C-F95B134DAECC}">
      <dsp:nvSpPr>
        <dsp:cNvPr id="0" name=""/>
        <dsp:cNvSpPr/>
      </dsp:nvSpPr>
      <dsp:spPr>
        <a:xfrm>
          <a:off x="0" y="1467518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110373-4CFD-4C8E-A0E2-D50EF1955D93}">
      <dsp:nvSpPr>
        <dsp:cNvPr id="0" name=""/>
        <dsp:cNvSpPr/>
      </dsp:nvSpPr>
      <dsp:spPr>
        <a:xfrm>
          <a:off x="0" y="1467518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Gentoo Linux </a:t>
          </a:r>
        </a:p>
      </dsp:txBody>
      <dsp:txXfrm>
        <a:off x="0" y="1467518"/>
        <a:ext cx="4991962" cy="366722"/>
      </dsp:txXfrm>
    </dsp:sp>
    <dsp:sp modelId="{0EB101DB-3254-4100-8424-71CC5EEFD32F}">
      <dsp:nvSpPr>
        <dsp:cNvPr id="0" name=""/>
        <dsp:cNvSpPr/>
      </dsp:nvSpPr>
      <dsp:spPr>
        <a:xfrm>
          <a:off x="0" y="1834241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78D5C8-DAD4-4E34-ACC8-5EE9F43DDA01}">
      <dsp:nvSpPr>
        <dsp:cNvPr id="0" name=""/>
        <dsp:cNvSpPr/>
      </dsp:nvSpPr>
      <dsp:spPr>
        <a:xfrm>
          <a:off x="0" y="1834241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HP-UX </a:t>
          </a:r>
        </a:p>
      </dsp:txBody>
      <dsp:txXfrm>
        <a:off x="0" y="1834241"/>
        <a:ext cx="4991962" cy="366722"/>
      </dsp:txXfrm>
    </dsp:sp>
    <dsp:sp modelId="{8E060BAB-DF82-4308-A05D-99DBD92F518F}">
      <dsp:nvSpPr>
        <dsp:cNvPr id="0" name=""/>
        <dsp:cNvSpPr/>
      </dsp:nvSpPr>
      <dsp:spPr>
        <a:xfrm>
          <a:off x="0" y="2200964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E3AA3C-9000-4680-9A89-76058B60E3AB}">
      <dsp:nvSpPr>
        <dsp:cNvPr id="0" name=""/>
        <dsp:cNvSpPr/>
      </dsp:nvSpPr>
      <dsp:spPr>
        <a:xfrm>
          <a:off x="0" y="2200964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</a:t>
          </a:r>
          <a:r>
            <a:rPr lang="en-US" sz="1700" kern="1200" dirty="0" err="1"/>
            <a:t>Mandriva</a:t>
          </a:r>
          <a:r>
            <a:rPr lang="en-US" sz="1700" kern="1200" dirty="0"/>
            <a:t> Linux </a:t>
          </a:r>
        </a:p>
      </dsp:txBody>
      <dsp:txXfrm>
        <a:off x="0" y="2200964"/>
        <a:ext cx="4991962" cy="366722"/>
      </dsp:txXfrm>
    </dsp:sp>
    <dsp:sp modelId="{15219EE9-0C7B-47A3-B976-039A03D5C6B0}">
      <dsp:nvSpPr>
        <dsp:cNvPr id="0" name=""/>
        <dsp:cNvSpPr/>
      </dsp:nvSpPr>
      <dsp:spPr>
        <a:xfrm>
          <a:off x="0" y="2567687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DD12AC-C3CE-4262-A425-54835B956187}">
      <dsp:nvSpPr>
        <dsp:cNvPr id="0" name=""/>
        <dsp:cNvSpPr/>
      </dsp:nvSpPr>
      <dsp:spPr>
        <a:xfrm>
          <a:off x="0" y="2567687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NetBSD </a:t>
          </a:r>
        </a:p>
      </dsp:txBody>
      <dsp:txXfrm>
        <a:off x="0" y="2567687"/>
        <a:ext cx="4991962" cy="366722"/>
      </dsp:txXfrm>
    </dsp:sp>
    <dsp:sp modelId="{CFAAA4B5-3722-4A59-B685-0F094CD9C374}">
      <dsp:nvSpPr>
        <dsp:cNvPr id="0" name=""/>
        <dsp:cNvSpPr/>
      </dsp:nvSpPr>
      <dsp:spPr>
        <a:xfrm>
          <a:off x="0" y="2934409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ACD2E4-91FD-4F5C-8A18-8EB461403433}">
      <dsp:nvSpPr>
        <dsp:cNvPr id="0" name=""/>
        <dsp:cNvSpPr/>
      </dsp:nvSpPr>
      <dsp:spPr>
        <a:xfrm>
          <a:off x="0" y="2934409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</a:t>
          </a:r>
          <a:r>
            <a:rPr lang="en-US" sz="1700" kern="1200" dirty="0" err="1"/>
            <a:t>OpenPKG</a:t>
          </a:r>
          <a:r>
            <a:rPr lang="en-US" sz="1700" kern="1200" dirty="0"/>
            <a:t> </a:t>
          </a:r>
        </a:p>
      </dsp:txBody>
      <dsp:txXfrm>
        <a:off x="0" y="2934409"/>
        <a:ext cx="4991962" cy="366722"/>
      </dsp:txXfrm>
    </dsp:sp>
    <dsp:sp modelId="{FCBA1788-E137-4C9D-9A44-6FD854E1CEAC}">
      <dsp:nvSpPr>
        <dsp:cNvPr id="0" name=""/>
        <dsp:cNvSpPr/>
      </dsp:nvSpPr>
      <dsp:spPr>
        <a:xfrm>
          <a:off x="0" y="3301132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759363-DF84-457A-ABBA-07F2E7E42AC4}">
      <dsp:nvSpPr>
        <dsp:cNvPr id="0" name=""/>
        <dsp:cNvSpPr/>
      </dsp:nvSpPr>
      <dsp:spPr>
        <a:xfrm>
          <a:off x="0" y="3301132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Red Hat Fedora/Enterprise Linux </a:t>
          </a:r>
        </a:p>
      </dsp:txBody>
      <dsp:txXfrm>
        <a:off x="0" y="3301132"/>
        <a:ext cx="4991962" cy="366722"/>
      </dsp:txXfrm>
    </dsp:sp>
    <dsp:sp modelId="{808A1028-0839-4FC6-A6E1-65D921126853}">
      <dsp:nvSpPr>
        <dsp:cNvPr id="0" name=""/>
        <dsp:cNvSpPr/>
      </dsp:nvSpPr>
      <dsp:spPr>
        <a:xfrm>
          <a:off x="0" y="3667855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73D281-9748-40AC-BB26-3B8916DDB915}">
      <dsp:nvSpPr>
        <dsp:cNvPr id="0" name=""/>
        <dsp:cNvSpPr/>
      </dsp:nvSpPr>
      <dsp:spPr>
        <a:xfrm>
          <a:off x="0" y="3667855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</a:t>
          </a:r>
          <a:r>
            <a:rPr lang="en-US" sz="1700" kern="1200" dirty="0" err="1"/>
            <a:t>rPath</a:t>
          </a:r>
          <a:r>
            <a:rPr lang="en-US" sz="1700" kern="1200" dirty="0"/>
            <a:t> Linux </a:t>
          </a:r>
        </a:p>
      </dsp:txBody>
      <dsp:txXfrm>
        <a:off x="0" y="3667855"/>
        <a:ext cx="4991962" cy="366722"/>
      </dsp:txXfrm>
    </dsp:sp>
    <dsp:sp modelId="{BB966D63-676D-48B3-932D-79ACD2FBA372}">
      <dsp:nvSpPr>
        <dsp:cNvPr id="0" name=""/>
        <dsp:cNvSpPr/>
      </dsp:nvSpPr>
      <dsp:spPr>
        <a:xfrm>
          <a:off x="0" y="4034578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EB3D14-AA09-47EA-A5F8-0AC0DA9316F8}">
      <dsp:nvSpPr>
        <dsp:cNvPr id="0" name=""/>
        <dsp:cNvSpPr/>
      </dsp:nvSpPr>
      <dsp:spPr>
        <a:xfrm>
          <a:off x="0" y="4034578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Sun Solaris/i386 </a:t>
          </a:r>
        </a:p>
      </dsp:txBody>
      <dsp:txXfrm>
        <a:off x="0" y="4034578"/>
        <a:ext cx="4991962" cy="366722"/>
      </dsp:txXfrm>
    </dsp:sp>
    <dsp:sp modelId="{0A1115F0-64D6-4BDB-8712-207ABC45B438}">
      <dsp:nvSpPr>
        <dsp:cNvPr id="0" name=""/>
        <dsp:cNvSpPr/>
      </dsp:nvSpPr>
      <dsp:spPr>
        <a:xfrm>
          <a:off x="0" y="4401301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37ED2B-1E86-4E8E-9898-F8CCF57D2F4B}">
      <dsp:nvSpPr>
        <dsp:cNvPr id="0" name=""/>
        <dsp:cNvSpPr/>
      </dsp:nvSpPr>
      <dsp:spPr>
        <a:xfrm>
          <a:off x="0" y="4401301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• Sun Solaris/Sparc</a:t>
          </a:r>
        </a:p>
      </dsp:txBody>
      <dsp:txXfrm>
        <a:off x="0" y="4401301"/>
        <a:ext cx="4991962" cy="366722"/>
      </dsp:txXfrm>
    </dsp:sp>
    <dsp:sp modelId="{594F84AB-983D-45B5-99A4-E87A476DFE87}">
      <dsp:nvSpPr>
        <dsp:cNvPr id="0" name=""/>
        <dsp:cNvSpPr/>
      </dsp:nvSpPr>
      <dsp:spPr>
        <a:xfrm>
          <a:off x="0" y="4768024"/>
          <a:ext cx="499196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5838F4-8E56-4DCF-AAFE-590955C737B3}">
      <dsp:nvSpPr>
        <dsp:cNvPr id="0" name=""/>
        <dsp:cNvSpPr/>
      </dsp:nvSpPr>
      <dsp:spPr>
        <a:xfrm>
          <a:off x="0" y="4768024"/>
          <a:ext cx="4991962" cy="3667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Windows:</a:t>
          </a:r>
          <a:r>
            <a:rPr lang="en-US" sz="1700" kern="1200" dirty="0"/>
            <a:t> </a:t>
          </a:r>
          <a:r>
            <a:rPr lang="en-US" sz="1700" kern="1200" dirty="0" err="1"/>
            <a:t>WinXP</a:t>
          </a:r>
          <a:r>
            <a:rPr lang="en-US" sz="1700" kern="1200" dirty="0"/>
            <a:t>, Win7,...</a:t>
          </a:r>
        </a:p>
      </dsp:txBody>
      <dsp:txXfrm>
        <a:off x="0" y="4768024"/>
        <a:ext cx="4991962" cy="3667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Wednesday, April 21,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381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Wednesday, April 21,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77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Wednesday, April 21,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71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Wednesday, April 21,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29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Wednesday, April 21,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48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Wednesday, April 21,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79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Wednesday, April 21,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03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Wednesday, April 21,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450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Wednesday, April 21,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329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Wednesday, April 21,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0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Wednesday, April 21,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954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Wednesday, April 21,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7374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37" r:id="rId6"/>
    <p:sldLayoutId id="2147483742" r:id="rId7"/>
    <p:sldLayoutId id="2147483738" r:id="rId8"/>
    <p:sldLayoutId id="2147483739" r:id="rId9"/>
    <p:sldLayoutId id="2147483740" r:id="rId10"/>
    <p:sldLayoutId id="214748374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securitybox.vn/3520/dich-vu-pentest-tong-the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35243F2-87BD-4C47-8358-ACFE608D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B33439-EC96-4835-9DF2-CFA3336E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99435" y="4793683"/>
            <a:ext cx="2585864" cy="1698160"/>
          </a:xfrm>
        </p:spPr>
        <p:txBody>
          <a:bodyPr vert="horz" lIns="0" tIns="0" rIns="0" bIns="0" rtlCol="0" anchor="t">
            <a:noAutofit/>
          </a:bodyPr>
          <a:lstStyle/>
          <a:p>
            <a:pPr algn="l">
              <a:lnSpc>
                <a:spcPct val="110000"/>
              </a:lnSpc>
            </a:pPr>
            <a:r>
              <a:rPr lang="en-US" sz="1600" b="1" dirty="0">
                <a:solidFill>
                  <a:schemeClr val="tx2">
                    <a:lumMod val="90000"/>
                  </a:schemeClr>
                </a:solidFill>
              </a:rPr>
              <a:t>NGUYỄN NGỌC QUANG</a:t>
            </a:r>
            <a:endParaRPr lang="en-US" sz="1600">
              <a:solidFill>
                <a:schemeClr val="tx2">
                  <a:lumMod val="90000"/>
                </a:schemeClr>
              </a:solidFill>
            </a:endParaRPr>
          </a:p>
          <a:p>
            <a:pPr algn="l">
              <a:lnSpc>
                <a:spcPct val="110000"/>
              </a:lnSpc>
            </a:pPr>
            <a:r>
              <a:rPr lang="en-US" sz="1600" b="1" dirty="0">
                <a:solidFill>
                  <a:schemeClr val="tx2">
                    <a:lumMod val="90000"/>
                  </a:schemeClr>
                </a:solidFill>
              </a:rPr>
              <a:t>NGUYỄN TRỌNG TÂM</a:t>
            </a:r>
            <a:endParaRPr lang="en-US" sz="1600" dirty="0">
              <a:solidFill>
                <a:schemeClr val="tx2">
                  <a:lumMod val="90000"/>
                </a:schemeClr>
              </a:solidFill>
            </a:endParaRPr>
          </a:p>
          <a:p>
            <a:pPr algn="l">
              <a:lnSpc>
                <a:spcPct val="110000"/>
              </a:lnSpc>
            </a:pPr>
            <a:r>
              <a:rPr lang="en-US" sz="1600" b="1" dirty="0">
                <a:solidFill>
                  <a:schemeClr val="tx2">
                    <a:lumMod val="90000"/>
                  </a:schemeClr>
                </a:solidFill>
              </a:rPr>
              <a:t>PHẠM VĂN NHẤT</a:t>
            </a:r>
            <a:endParaRPr lang="en-US" sz="1600" dirty="0">
              <a:solidFill>
                <a:schemeClr val="tx2">
                  <a:lumMod val="90000"/>
                </a:schemeClr>
              </a:solidFill>
            </a:endParaRPr>
          </a:p>
          <a:p>
            <a:pPr algn="l">
              <a:lnSpc>
                <a:spcPct val="110000"/>
              </a:lnSpc>
            </a:pPr>
            <a:r>
              <a:rPr lang="en-US" sz="1600" b="1" dirty="0">
                <a:solidFill>
                  <a:schemeClr val="tx2">
                    <a:lumMod val="90000"/>
                  </a:schemeClr>
                </a:solidFill>
              </a:rPr>
              <a:t>TÔN ĐỨC NAM</a:t>
            </a:r>
          </a:p>
          <a:p>
            <a:pPr algn="l"/>
            <a:r>
              <a:rPr lang="en-US" sz="1600" b="1" dirty="0">
                <a:solidFill>
                  <a:schemeClr val="tx2">
                    <a:lumMod val="90000"/>
                  </a:schemeClr>
                </a:solidFill>
                <a:ea typeface="+mn-lt"/>
                <a:cs typeface="+mn-lt"/>
              </a:rPr>
              <a:t>18IT5</a:t>
            </a:r>
          </a:p>
          <a:p>
            <a:pPr algn="l">
              <a:lnSpc>
                <a:spcPct val="110000"/>
              </a:lnSpc>
            </a:pPr>
            <a:endParaRPr lang="en-US" sz="1600" dirty="0">
              <a:solidFill>
                <a:schemeClr val="tx2">
                  <a:lumMod val="90000"/>
                </a:schemeClr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23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5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5" y="5503147"/>
            <a:ext cx="2117174" cy="588806"/>
            <a:chOff x="4549904" y="5078157"/>
            <a:chExt cx="3023338" cy="840818"/>
          </a:xfrm>
        </p:grpSpPr>
        <p:sp>
          <p:nvSpPr>
            <p:cNvPr id="28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9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0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9816789-2B1A-4780-94BA-7DD6755FD956}"/>
              </a:ext>
            </a:extLst>
          </p:cNvPr>
          <p:cNvSpPr txBox="1"/>
          <p:nvPr/>
        </p:nvSpPr>
        <p:spPr>
          <a:xfrm>
            <a:off x="1086928" y="2582174"/>
            <a:ext cx="6294407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dirty="0">
                <a:ea typeface="+mn-lt"/>
                <a:cs typeface="+mn-lt"/>
              </a:rPr>
              <a:t>TÌM HIỂU AN TOÀN MẠNG VÀ DÁNH GIÁ CÁC CÔNG CỤ CÁC CÔNG CỤ AN NINH MẠNG</a:t>
            </a:r>
            <a:endParaRPr lang="en-US" sz="2800" dirty="0"/>
          </a:p>
        </p:txBody>
      </p:sp>
      <p:pic>
        <p:nvPicPr>
          <p:cNvPr id="7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BA69D9B2-4D25-4D8C-95F2-69A9ECF61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589" y="179860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C52E2836-9095-4D3C-85DB-A013CBD51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92B8916-626C-4C83-B808-82B7DF02C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Freeform: Shape 69">
            <a:extLst>
              <a:ext uri="{FF2B5EF4-FFF2-40B4-BE49-F238E27FC236}">
                <a16:creationId xmlns:a16="http://schemas.microsoft.com/office/drawing/2014/main" id="{14DAEE6D-D7E7-4E31-9E45-96B6E2F6E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4896809 h 6858000"/>
              <a:gd name="connsiteX3" fmla="*/ 12035397 w 12192000"/>
              <a:gd name="connsiteY3" fmla="*/ 5061653 h 6858000"/>
              <a:gd name="connsiteX4" fmla="*/ 9984875 w 12192000"/>
              <a:gd name="connsiteY4" fmla="*/ 6788992 h 6858000"/>
              <a:gd name="connsiteX5" fmla="*/ 9851219 w 12192000"/>
              <a:gd name="connsiteY5" fmla="*/ 6858000 h 6858000"/>
              <a:gd name="connsiteX6" fmla="*/ 3573504 w 12192000"/>
              <a:gd name="connsiteY6" fmla="*/ 6858000 h 6858000"/>
              <a:gd name="connsiteX7" fmla="*/ 3556746 w 12192000"/>
              <a:gd name="connsiteY7" fmla="*/ 6850756 h 6858000"/>
              <a:gd name="connsiteX8" fmla="*/ 3261231 w 12192000"/>
              <a:gd name="connsiteY8" fmla="*/ 6719645 h 6858000"/>
              <a:gd name="connsiteX9" fmla="*/ 956496 w 12192000"/>
              <a:gd name="connsiteY9" fmla="*/ 4131559 h 6858000"/>
              <a:gd name="connsiteX10" fmla="*/ 26515 w 12192000"/>
              <a:gd name="connsiteY10" fmla="*/ 2316866 h 6858000"/>
              <a:gd name="connsiteX11" fmla="*/ 0 w 12192000"/>
              <a:gd name="connsiteY11" fmla="*/ 2231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4896809"/>
                </a:lnTo>
                <a:lnTo>
                  <a:pt x="12035397" y="5061653"/>
                </a:lnTo>
                <a:cubicBezTo>
                  <a:pt x="11302532" y="5870430"/>
                  <a:pt x="10648639" y="6426464"/>
                  <a:pt x="9984875" y="6788992"/>
                </a:cubicBezTo>
                <a:lnTo>
                  <a:pt x="9851219" y="6858000"/>
                </a:lnTo>
                <a:lnTo>
                  <a:pt x="3573504" y="6858000"/>
                </a:lnTo>
                <a:lnTo>
                  <a:pt x="3556746" y="6850756"/>
                </a:lnTo>
                <a:cubicBezTo>
                  <a:pt x="3450765" y="6804314"/>
                  <a:pt x="3352207" y="6760084"/>
                  <a:pt x="3261231" y="6719645"/>
                </a:cubicBezTo>
                <a:cubicBezTo>
                  <a:pt x="2573854" y="6234379"/>
                  <a:pt x="1765175" y="5425602"/>
                  <a:pt x="956496" y="4131559"/>
                </a:cubicBezTo>
                <a:cubicBezTo>
                  <a:pt x="552156" y="3565416"/>
                  <a:pt x="238793" y="2958833"/>
                  <a:pt x="26515" y="2316866"/>
                </a:cubicBezTo>
                <a:lnTo>
                  <a:pt x="0" y="2231000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3238964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/>
              <a:t>Host Discovery</a:t>
            </a:r>
            <a:endParaRPr lang="en-US" dirty="0"/>
          </a:p>
        </p:txBody>
      </p:sp>
      <p:sp>
        <p:nvSpPr>
          <p:cNvPr id="72" name="Freeform 10">
            <a:extLst>
              <a:ext uri="{FF2B5EF4-FFF2-40B4-BE49-F238E27FC236}">
                <a16:creationId xmlns:a16="http://schemas.microsoft.com/office/drawing/2014/main" id="{5D976E54-F014-4833-9EB7-2588113E1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5824556">
            <a:off x="607106" y="4045531"/>
            <a:ext cx="2158648" cy="2020521"/>
          </a:xfrm>
          <a:custGeom>
            <a:avLst/>
            <a:gdLst>
              <a:gd name="T0" fmla="*/ 43 w 250"/>
              <a:gd name="T1" fmla="*/ 167 h 234"/>
              <a:gd name="T2" fmla="*/ 70 w 250"/>
              <a:gd name="T3" fmla="*/ 133 h 234"/>
              <a:gd name="T4" fmla="*/ 48 w 250"/>
              <a:gd name="T5" fmla="*/ 134 h 234"/>
              <a:gd name="T6" fmla="*/ 19 w 250"/>
              <a:gd name="T7" fmla="*/ 130 h 234"/>
              <a:gd name="T8" fmla="*/ 6 w 250"/>
              <a:gd name="T9" fmla="*/ 123 h 234"/>
              <a:gd name="T10" fmla="*/ 1 w 250"/>
              <a:gd name="T11" fmla="*/ 103 h 234"/>
              <a:gd name="T12" fmla="*/ 11 w 250"/>
              <a:gd name="T13" fmla="*/ 81 h 234"/>
              <a:gd name="T14" fmla="*/ 23 w 250"/>
              <a:gd name="T15" fmla="*/ 76 h 234"/>
              <a:gd name="T16" fmla="*/ 81 w 250"/>
              <a:gd name="T17" fmla="*/ 78 h 234"/>
              <a:gd name="T18" fmla="*/ 65 w 250"/>
              <a:gd name="T19" fmla="*/ 49 h 234"/>
              <a:gd name="T20" fmla="*/ 57 w 250"/>
              <a:gd name="T21" fmla="*/ 27 h 234"/>
              <a:gd name="T22" fmla="*/ 67 w 250"/>
              <a:gd name="T23" fmla="*/ 12 h 234"/>
              <a:gd name="T24" fmla="*/ 85 w 250"/>
              <a:gd name="T25" fmla="*/ 1 h 234"/>
              <a:gd name="T26" fmla="*/ 101 w 250"/>
              <a:gd name="T27" fmla="*/ 8 h 234"/>
              <a:gd name="T28" fmla="*/ 107 w 250"/>
              <a:gd name="T29" fmla="*/ 15 h 234"/>
              <a:gd name="T30" fmla="*/ 120 w 250"/>
              <a:gd name="T31" fmla="*/ 37 h 234"/>
              <a:gd name="T32" fmla="*/ 131 w 250"/>
              <a:gd name="T33" fmla="*/ 60 h 234"/>
              <a:gd name="T34" fmla="*/ 164 w 250"/>
              <a:gd name="T35" fmla="*/ 25 h 234"/>
              <a:gd name="T36" fmla="*/ 187 w 250"/>
              <a:gd name="T37" fmla="*/ 11 h 234"/>
              <a:gd name="T38" fmla="*/ 205 w 250"/>
              <a:gd name="T39" fmla="*/ 19 h 234"/>
              <a:gd name="T40" fmla="*/ 214 w 250"/>
              <a:gd name="T41" fmla="*/ 34 h 234"/>
              <a:gd name="T42" fmla="*/ 203 w 250"/>
              <a:gd name="T43" fmla="*/ 57 h 234"/>
              <a:gd name="T44" fmla="*/ 166 w 250"/>
              <a:gd name="T45" fmla="*/ 100 h 234"/>
              <a:gd name="T46" fmla="*/ 217 w 250"/>
              <a:gd name="T47" fmla="*/ 98 h 234"/>
              <a:gd name="T48" fmla="*/ 244 w 250"/>
              <a:gd name="T49" fmla="*/ 104 h 234"/>
              <a:gd name="T50" fmla="*/ 249 w 250"/>
              <a:gd name="T51" fmla="*/ 115 h 234"/>
              <a:gd name="T52" fmla="*/ 247 w 250"/>
              <a:gd name="T53" fmla="*/ 129 h 234"/>
              <a:gd name="T54" fmla="*/ 245 w 250"/>
              <a:gd name="T55" fmla="*/ 134 h 234"/>
              <a:gd name="T56" fmla="*/ 241 w 250"/>
              <a:gd name="T57" fmla="*/ 141 h 234"/>
              <a:gd name="T58" fmla="*/ 227 w 250"/>
              <a:gd name="T59" fmla="*/ 147 h 234"/>
              <a:gd name="T60" fmla="*/ 187 w 250"/>
              <a:gd name="T61" fmla="*/ 151 h 234"/>
              <a:gd name="T62" fmla="*/ 160 w 250"/>
              <a:gd name="T63" fmla="*/ 148 h 234"/>
              <a:gd name="T64" fmla="*/ 168 w 250"/>
              <a:gd name="T65" fmla="*/ 168 h 234"/>
              <a:gd name="T66" fmla="*/ 176 w 250"/>
              <a:gd name="T67" fmla="*/ 194 h 234"/>
              <a:gd name="T68" fmla="*/ 176 w 250"/>
              <a:gd name="T69" fmla="*/ 211 h 234"/>
              <a:gd name="T70" fmla="*/ 170 w 250"/>
              <a:gd name="T71" fmla="*/ 221 h 234"/>
              <a:gd name="T72" fmla="*/ 156 w 250"/>
              <a:gd name="T73" fmla="*/ 230 h 234"/>
              <a:gd name="T74" fmla="*/ 130 w 250"/>
              <a:gd name="T75" fmla="*/ 226 h 234"/>
              <a:gd name="T76" fmla="*/ 122 w 250"/>
              <a:gd name="T77" fmla="*/ 213 h 234"/>
              <a:gd name="T78" fmla="*/ 110 w 250"/>
              <a:gd name="T79" fmla="*/ 169 h 234"/>
              <a:gd name="T80" fmla="*/ 92 w 250"/>
              <a:gd name="T81" fmla="*/ 192 h 234"/>
              <a:gd name="T82" fmla="*/ 87 w 250"/>
              <a:gd name="T83" fmla="*/ 197 h 234"/>
              <a:gd name="T84" fmla="*/ 84 w 250"/>
              <a:gd name="T85" fmla="*/ 201 h 234"/>
              <a:gd name="T86" fmla="*/ 65 w 250"/>
              <a:gd name="T87" fmla="*/ 212 h 234"/>
              <a:gd name="T88" fmla="*/ 50 w 250"/>
              <a:gd name="T89" fmla="*/ 204 h 234"/>
              <a:gd name="T90" fmla="*/ 44 w 250"/>
              <a:gd name="T91" fmla="*/ 198 h 234"/>
              <a:gd name="T92" fmla="*/ 38 w 250"/>
              <a:gd name="T93" fmla="*/ 185 h 234"/>
              <a:gd name="T94" fmla="*/ 43 w 250"/>
              <a:gd name="T95" fmla="*/ 167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34">
                <a:moveTo>
                  <a:pt x="43" y="167"/>
                </a:moveTo>
                <a:cubicBezTo>
                  <a:pt x="70" y="133"/>
                  <a:pt x="70" y="133"/>
                  <a:pt x="70" y="133"/>
                </a:cubicBezTo>
                <a:cubicBezTo>
                  <a:pt x="60" y="134"/>
                  <a:pt x="61" y="134"/>
                  <a:pt x="48" y="134"/>
                </a:cubicBezTo>
                <a:cubicBezTo>
                  <a:pt x="34" y="133"/>
                  <a:pt x="24" y="132"/>
                  <a:pt x="19" y="130"/>
                </a:cubicBezTo>
                <a:cubicBezTo>
                  <a:pt x="13" y="128"/>
                  <a:pt x="9" y="126"/>
                  <a:pt x="6" y="123"/>
                </a:cubicBezTo>
                <a:cubicBezTo>
                  <a:pt x="1" y="119"/>
                  <a:pt x="0" y="112"/>
                  <a:pt x="1" y="103"/>
                </a:cubicBezTo>
                <a:cubicBezTo>
                  <a:pt x="2" y="93"/>
                  <a:pt x="6" y="86"/>
                  <a:pt x="11" y="81"/>
                </a:cubicBezTo>
                <a:cubicBezTo>
                  <a:pt x="15" y="77"/>
                  <a:pt x="18" y="76"/>
                  <a:pt x="23" y="76"/>
                </a:cubicBezTo>
                <a:cubicBezTo>
                  <a:pt x="81" y="78"/>
                  <a:pt x="81" y="78"/>
                  <a:pt x="81" y="78"/>
                </a:cubicBezTo>
                <a:cubicBezTo>
                  <a:pt x="65" y="49"/>
                  <a:pt x="65" y="49"/>
                  <a:pt x="65" y="49"/>
                </a:cubicBezTo>
                <a:cubicBezTo>
                  <a:pt x="58" y="40"/>
                  <a:pt x="56" y="33"/>
                  <a:pt x="57" y="27"/>
                </a:cubicBezTo>
                <a:cubicBezTo>
                  <a:pt x="58" y="21"/>
                  <a:pt x="62" y="16"/>
                  <a:pt x="67" y="12"/>
                </a:cubicBezTo>
                <a:cubicBezTo>
                  <a:pt x="74" y="6"/>
                  <a:pt x="80" y="2"/>
                  <a:pt x="85" y="1"/>
                </a:cubicBezTo>
                <a:cubicBezTo>
                  <a:pt x="90" y="0"/>
                  <a:pt x="95" y="2"/>
                  <a:pt x="101" y="8"/>
                </a:cubicBezTo>
                <a:cubicBezTo>
                  <a:pt x="104" y="11"/>
                  <a:pt x="106" y="13"/>
                  <a:pt x="107" y="15"/>
                </a:cubicBezTo>
                <a:cubicBezTo>
                  <a:pt x="110" y="19"/>
                  <a:pt x="112" y="20"/>
                  <a:pt x="120" y="37"/>
                </a:cubicBezTo>
                <a:cubicBezTo>
                  <a:pt x="129" y="55"/>
                  <a:pt x="128" y="51"/>
                  <a:pt x="131" y="60"/>
                </a:cubicBezTo>
                <a:cubicBezTo>
                  <a:pt x="164" y="25"/>
                  <a:pt x="164" y="25"/>
                  <a:pt x="164" y="25"/>
                </a:cubicBezTo>
                <a:cubicBezTo>
                  <a:pt x="173" y="16"/>
                  <a:pt x="180" y="11"/>
                  <a:pt x="187" y="11"/>
                </a:cubicBezTo>
                <a:cubicBezTo>
                  <a:pt x="193" y="10"/>
                  <a:pt x="200" y="13"/>
                  <a:pt x="205" y="19"/>
                </a:cubicBezTo>
                <a:cubicBezTo>
                  <a:pt x="210" y="24"/>
                  <a:pt x="213" y="29"/>
                  <a:pt x="214" y="34"/>
                </a:cubicBezTo>
                <a:cubicBezTo>
                  <a:pt x="214" y="39"/>
                  <a:pt x="211" y="47"/>
                  <a:pt x="203" y="57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217" y="98"/>
                  <a:pt x="217" y="98"/>
                  <a:pt x="217" y="98"/>
                </a:cubicBezTo>
                <a:cubicBezTo>
                  <a:pt x="229" y="96"/>
                  <a:pt x="238" y="98"/>
                  <a:pt x="244" y="104"/>
                </a:cubicBezTo>
                <a:cubicBezTo>
                  <a:pt x="247" y="107"/>
                  <a:pt x="249" y="111"/>
                  <a:pt x="249" y="115"/>
                </a:cubicBezTo>
                <a:cubicBezTo>
                  <a:pt x="250" y="120"/>
                  <a:pt x="249" y="124"/>
                  <a:pt x="247" y="129"/>
                </a:cubicBezTo>
                <a:cubicBezTo>
                  <a:pt x="247" y="130"/>
                  <a:pt x="246" y="132"/>
                  <a:pt x="245" y="134"/>
                </a:cubicBezTo>
                <a:cubicBezTo>
                  <a:pt x="244" y="137"/>
                  <a:pt x="243" y="140"/>
                  <a:pt x="241" y="141"/>
                </a:cubicBezTo>
                <a:cubicBezTo>
                  <a:pt x="239" y="144"/>
                  <a:pt x="234" y="146"/>
                  <a:pt x="227" y="147"/>
                </a:cubicBezTo>
                <a:cubicBezTo>
                  <a:pt x="221" y="149"/>
                  <a:pt x="207" y="150"/>
                  <a:pt x="187" y="151"/>
                </a:cubicBezTo>
                <a:cubicBezTo>
                  <a:pt x="175" y="152"/>
                  <a:pt x="161" y="148"/>
                  <a:pt x="160" y="148"/>
                </a:cubicBezTo>
                <a:cubicBezTo>
                  <a:pt x="161" y="151"/>
                  <a:pt x="165" y="161"/>
                  <a:pt x="168" y="168"/>
                </a:cubicBezTo>
                <a:cubicBezTo>
                  <a:pt x="168" y="171"/>
                  <a:pt x="173" y="181"/>
                  <a:pt x="176" y="194"/>
                </a:cubicBezTo>
                <a:cubicBezTo>
                  <a:pt x="179" y="206"/>
                  <a:pt x="176" y="203"/>
                  <a:pt x="176" y="211"/>
                </a:cubicBezTo>
                <a:cubicBezTo>
                  <a:pt x="176" y="214"/>
                  <a:pt x="174" y="217"/>
                  <a:pt x="170" y="221"/>
                </a:cubicBezTo>
                <a:cubicBezTo>
                  <a:pt x="166" y="226"/>
                  <a:pt x="161" y="228"/>
                  <a:pt x="156" y="230"/>
                </a:cubicBezTo>
                <a:cubicBezTo>
                  <a:pt x="147" y="234"/>
                  <a:pt x="137" y="233"/>
                  <a:pt x="130" y="226"/>
                </a:cubicBezTo>
                <a:cubicBezTo>
                  <a:pt x="127" y="223"/>
                  <a:pt x="125" y="219"/>
                  <a:pt x="122" y="213"/>
                </a:cubicBezTo>
                <a:cubicBezTo>
                  <a:pt x="118" y="188"/>
                  <a:pt x="117" y="189"/>
                  <a:pt x="110" y="169"/>
                </a:cubicBezTo>
                <a:cubicBezTo>
                  <a:pt x="92" y="192"/>
                  <a:pt x="92" y="192"/>
                  <a:pt x="92" y="192"/>
                </a:cubicBezTo>
                <a:cubicBezTo>
                  <a:pt x="90" y="193"/>
                  <a:pt x="88" y="195"/>
                  <a:pt x="87" y="197"/>
                </a:cubicBezTo>
                <a:cubicBezTo>
                  <a:pt x="86" y="198"/>
                  <a:pt x="85" y="200"/>
                  <a:pt x="84" y="201"/>
                </a:cubicBezTo>
                <a:cubicBezTo>
                  <a:pt x="76" y="209"/>
                  <a:pt x="70" y="212"/>
                  <a:pt x="65" y="212"/>
                </a:cubicBezTo>
                <a:cubicBezTo>
                  <a:pt x="60" y="211"/>
                  <a:pt x="55" y="209"/>
                  <a:pt x="50" y="204"/>
                </a:cubicBezTo>
                <a:cubicBezTo>
                  <a:pt x="50" y="203"/>
                  <a:pt x="48" y="202"/>
                  <a:pt x="44" y="198"/>
                </a:cubicBezTo>
                <a:cubicBezTo>
                  <a:pt x="41" y="195"/>
                  <a:pt x="39" y="191"/>
                  <a:pt x="38" y="185"/>
                </a:cubicBezTo>
                <a:cubicBezTo>
                  <a:pt x="37" y="179"/>
                  <a:pt x="39" y="173"/>
                  <a:pt x="43" y="16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8188" y="633600"/>
            <a:ext cx="6900137" cy="5135374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900" b="1" err="1">
                <a:solidFill>
                  <a:srgbClr val="FFFFFF"/>
                </a:solidFill>
              </a:rPr>
              <a:t>Xác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err="1">
                <a:solidFill>
                  <a:srgbClr val="FFFFFF"/>
                </a:solidFill>
              </a:rPr>
              <a:t>định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err="1">
                <a:solidFill>
                  <a:srgbClr val="FFFFFF"/>
                </a:solidFill>
              </a:rPr>
              <a:t>máy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err="1">
                <a:solidFill>
                  <a:srgbClr val="FFFFFF"/>
                </a:solidFill>
              </a:rPr>
              <a:t>chủ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err="1">
                <a:solidFill>
                  <a:srgbClr val="FFFFFF"/>
                </a:solidFill>
              </a:rPr>
              <a:t>nào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err="1">
                <a:solidFill>
                  <a:srgbClr val="FFFFFF"/>
                </a:solidFill>
              </a:rPr>
              <a:t>đang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err="1">
                <a:solidFill>
                  <a:srgbClr val="FFFFFF"/>
                </a:solidFill>
              </a:rPr>
              <a:t>hoạt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err="1">
                <a:solidFill>
                  <a:srgbClr val="FFFFFF"/>
                </a:solidFill>
              </a:rPr>
              <a:t>động</a:t>
            </a:r>
            <a:endParaRPr lang="en-US" b="1" err="1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>
                <a:solidFill>
                  <a:srgbClr val="FFFFFF"/>
                </a:solidFill>
              </a:rPr>
              <a:t>- </a:t>
            </a:r>
            <a:r>
              <a:rPr lang="en-US" sz="1900" dirty="0" err="1">
                <a:solidFill>
                  <a:srgbClr val="FFFFFF"/>
                </a:solidFill>
              </a:rPr>
              <a:t>Không</a:t>
            </a:r>
            <a:r>
              <a:rPr lang="en-US" sz="1900" dirty="0">
                <a:solidFill>
                  <a:srgbClr val="FFFFFF"/>
                </a:solidFill>
              </a:rPr>
              <a:t> bao </a:t>
            </a:r>
            <a:r>
              <a:rPr lang="en-US" sz="1900" dirty="0" err="1">
                <a:solidFill>
                  <a:srgbClr val="FFFFFF"/>
                </a:solidFill>
              </a:rPr>
              <a:t>gồm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quét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cổng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hoặc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phát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hiện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hệ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điều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hành</a:t>
            </a:r>
            <a:endParaRPr lang="en-US" sz="1900" dirty="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 err="1">
                <a:solidFill>
                  <a:srgbClr val="FFFFFF"/>
                </a:solidFill>
              </a:rPr>
              <a:t>nmap</a:t>
            </a:r>
            <a:r>
              <a:rPr lang="en-US" sz="1900" dirty="0">
                <a:solidFill>
                  <a:srgbClr val="FFFFFF"/>
                </a:solidFill>
              </a:rPr>
              <a:t> –</a:t>
            </a:r>
            <a:r>
              <a:rPr lang="en-US" sz="1900" dirty="0" err="1">
                <a:solidFill>
                  <a:srgbClr val="FFFFFF"/>
                </a:solidFill>
              </a:rPr>
              <a:t>sP</a:t>
            </a:r>
            <a:r>
              <a:rPr lang="en-US" sz="1900" dirty="0">
                <a:solidFill>
                  <a:srgbClr val="FFFFFF"/>
                </a:solidFill>
              </a:rPr>
              <a:t> 134.198.161. *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>
                <a:solidFill>
                  <a:srgbClr val="FFFFFF"/>
                </a:solidFill>
              </a:rPr>
              <a:t>- </a:t>
            </a:r>
            <a:r>
              <a:rPr lang="en-US" sz="1900" dirty="0" err="1">
                <a:solidFill>
                  <a:srgbClr val="FFFFFF"/>
                </a:solidFill>
              </a:rPr>
              <a:t>Sử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dụng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nhiều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giao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thức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nhắn</a:t>
            </a:r>
            <a:r>
              <a:rPr lang="en-US" sz="1900" dirty="0">
                <a:solidFill>
                  <a:srgbClr val="FFFFFF"/>
                </a:solidFill>
              </a:rPr>
              <a:t> tin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>
                <a:solidFill>
                  <a:srgbClr val="FFFFFF"/>
                </a:solidFill>
              </a:rPr>
              <a:t>- ICMP / TCP / UDP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900" b="1" dirty="0" err="1">
                <a:solidFill>
                  <a:srgbClr val="FFFFFF"/>
                </a:solidFill>
              </a:rPr>
              <a:t>Sự</a:t>
            </a:r>
            <a:r>
              <a:rPr lang="en-US" sz="1900" b="1" dirty="0">
                <a:solidFill>
                  <a:srgbClr val="FFFFFF"/>
                </a:solidFill>
              </a:rPr>
              <a:t> can </a:t>
            </a:r>
            <a:r>
              <a:rPr lang="en-US" sz="1900" b="1" dirty="0" err="1">
                <a:solidFill>
                  <a:srgbClr val="FFFFFF"/>
                </a:solidFill>
              </a:rPr>
              <a:t>thiệp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dirty="0" err="1">
                <a:solidFill>
                  <a:srgbClr val="FFFFFF"/>
                </a:solidFill>
              </a:rPr>
              <a:t>của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dirty="0" err="1">
                <a:solidFill>
                  <a:srgbClr val="FFFFFF"/>
                </a:solidFill>
              </a:rPr>
              <a:t>tường</a:t>
            </a:r>
            <a:r>
              <a:rPr lang="en-US" sz="1900" b="1" dirty="0">
                <a:solidFill>
                  <a:srgbClr val="FFFFFF"/>
                </a:solidFill>
              </a:rPr>
              <a:t> </a:t>
            </a:r>
            <a:r>
              <a:rPr lang="en-US" sz="1900" b="1" dirty="0" err="1">
                <a:solidFill>
                  <a:srgbClr val="FFFFFF"/>
                </a:solidFill>
              </a:rPr>
              <a:t>lửa</a:t>
            </a:r>
            <a:endParaRPr lang="en-US" sz="1900" b="1" dirty="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>
                <a:solidFill>
                  <a:srgbClr val="FFFFFF"/>
                </a:solidFill>
              </a:rPr>
              <a:t>- </a:t>
            </a:r>
            <a:r>
              <a:rPr lang="en-US" sz="1900" dirty="0" err="1">
                <a:solidFill>
                  <a:srgbClr val="FFFFFF"/>
                </a:solidFill>
              </a:rPr>
              <a:t>Tường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lửa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kiểm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tra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xem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các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gói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có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phải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là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một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phần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của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kết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nối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được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thiết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lập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trước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đó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không</a:t>
            </a:r>
            <a:endParaRPr lang="en-US" sz="1900" dirty="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900" b="1" dirty="0" err="1">
                <a:solidFill>
                  <a:srgbClr val="FFFFFF"/>
                </a:solidFill>
                <a:ea typeface="+mn-lt"/>
                <a:cs typeface="+mn-lt"/>
              </a:rPr>
              <a:t>Được</a:t>
            </a:r>
            <a:r>
              <a:rPr lang="en-US" sz="1900" b="1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en-US" sz="1900" b="1" dirty="0" err="1">
                <a:solidFill>
                  <a:srgbClr val="FFFFFF"/>
                </a:solidFill>
                <a:ea typeface="+mn-lt"/>
                <a:cs typeface="+mn-lt"/>
              </a:rPr>
              <a:t>sử</a:t>
            </a:r>
            <a:r>
              <a:rPr lang="en-US" sz="1900" b="1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en-US" sz="1900" b="1" dirty="0" err="1">
                <a:solidFill>
                  <a:srgbClr val="FFFFFF"/>
                </a:solidFill>
                <a:ea typeface="+mn-lt"/>
                <a:cs typeface="+mn-lt"/>
              </a:rPr>
              <a:t>dụng</a:t>
            </a:r>
            <a:r>
              <a:rPr lang="en-US" sz="1900" b="1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en-US" sz="1900" b="1" dirty="0" err="1">
                <a:solidFill>
                  <a:srgbClr val="FFFFFF"/>
                </a:solidFill>
                <a:ea typeface="+mn-lt"/>
                <a:cs typeface="+mn-lt"/>
              </a:rPr>
              <a:t>trước</a:t>
            </a:r>
            <a:r>
              <a:rPr lang="en-US" sz="1900" b="1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en-US" sz="1900" b="1" dirty="0" err="1">
                <a:solidFill>
                  <a:srgbClr val="FFFFFF"/>
                </a:solidFill>
                <a:ea typeface="+mn-lt"/>
                <a:cs typeface="+mn-lt"/>
              </a:rPr>
              <a:t>khi</a:t>
            </a:r>
            <a:r>
              <a:rPr lang="en-US" sz="1900" b="1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en-US" sz="1900" b="1" dirty="0" err="1">
                <a:solidFill>
                  <a:srgbClr val="FFFFFF"/>
                </a:solidFill>
                <a:ea typeface="+mn-lt"/>
                <a:cs typeface="+mn-lt"/>
              </a:rPr>
              <a:t>quét</a:t>
            </a:r>
            <a:r>
              <a:rPr lang="en-US" sz="1900" b="1" dirty="0">
                <a:solidFill>
                  <a:srgbClr val="FFFFFF"/>
                </a:solidFill>
                <a:ea typeface="+mn-lt"/>
                <a:cs typeface="+mn-lt"/>
              </a:rPr>
              <a:t> </a:t>
            </a:r>
            <a:r>
              <a:rPr lang="en-US" sz="1900" b="1" dirty="0" err="1">
                <a:solidFill>
                  <a:srgbClr val="FFFFFF"/>
                </a:solidFill>
                <a:ea typeface="+mn-lt"/>
                <a:cs typeface="+mn-lt"/>
              </a:rPr>
              <a:t>cổng</a:t>
            </a:r>
            <a:endParaRPr lang="en-US" dirty="0" err="1">
              <a:ea typeface="+mn-lt"/>
              <a:cs typeface="+mn-l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>
                <a:solidFill>
                  <a:srgbClr val="FFFFFF"/>
                </a:solidFill>
              </a:rPr>
              <a:t>- Ping </a:t>
            </a:r>
            <a:r>
              <a:rPr lang="en-US" sz="1900" err="1">
                <a:solidFill>
                  <a:srgbClr val="FFFFFF"/>
                </a:solidFill>
              </a:rPr>
              <a:t>quét</a:t>
            </a:r>
            <a:r>
              <a:rPr lang="en-US" sz="1900" dirty="0">
                <a:solidFill>
                  <a:srgbClr val="FFFFFF"/>
                </a:solidFill>
              </a:rPr>
              <a:t> (-</a:t>
            </a:r>
            <a:r>
              <a:rPr lang="en-US" sz="1900" err="1">
                <a:solidFill>
                  <a:srgbClr val="FFFFFF"/>
                </a:solidFill>
              </a:rPr>
              <a:t>sP</a:t>
            </a:r>
            <a:r>
              <a:rPr lang="en-US" sz="1900" dirty="0">
                <a:solidFill>
                  <a:srgbClr val="FFFFFF"/>
                </a:solidFill>
              </a:rPr>
              <a:t>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900" dirty="0">
                <a:solidFill>
                  <a:srgbClr val="FFFFFF"/>
                </a:solidFill>
              </a:rPr>
              <a:t>- </a:t>
            </a:r>
            <a:r>
              <a:rPr lang="en-US" sz="1900" err="1">
                <a:solidFill>
                  <a:srgbClr val="FFFFFF"/>
                </a:solidFill>
              </a:rPr>
              <a:t>Kiểm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tra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xem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máy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chủ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có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hoạt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động</a:t>
            </a:r>
            <a:r>
              <a:rPr lang="en-US" sz="1900" dirty="0">
                <a:solidFill>
                  <a:srgbClr val="FFFFFF"/>
                </a:solidFill>
              </a:rPr>
              <a:t> hay </a:t>
            </a:r>
            <a:r>
              <a:rPr lang="en-US" sz="1900" err="1">
                <a:solidFill>
                  <a:srgbClr val="FFFFFF"/>
                </a:solidFill>
              </a:rPr>
              <a:t>không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trước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khi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quét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các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err="1">
                <a:solidFill>
                  <a:srgbClr val="FFFFFF"/>
                </a:solidFill>
              </a:rPr>
              <a:t>cổng</a:t>
            </a:r>
            <a:endParaRPr lang="en-US" sz="1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342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5ED9E2D9-EE69-4775-8CE5-9EAC35AD2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D75B673-1FA7-415E-8B2E-7A0550C8B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/>
              <a:t>Customizing Pings</a:t>
            </a:r>
            <a:endParaRPr lang="en-US" dirty="0"/>
          </a:p>
        </p:txBody>
      </p:sp>
      <p:pic>
        <p:nvPicPr>
          <p:cNvPr id="74" name="Picture 73" descr="Close-up of a server network panel with lights and cables">
            <a:extLst>
              <a:ext uri="{FF2B5EF4-FFF2-40B4-BE49-F238E27FC236}">
                <a16:creationId xmlns:a16="http://schemas.microsoft.com/office/drawing/2014/main" id="{877F455F-C27F-4C28-A541-CA7E9E94D4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1" r="37101" b="-3"/>
          <a:stretch/>
        </p:blipFill>
        <p:spPr>
          <a:xfrm>
            <a:off x="20" y="10"/>
            <a:ext cx="5903704" cy="6857990"/>
          </a:xfrm>
          <a:custGeom>
            <a:avLst/>
            <a:gdLst/>
            <a:ahLst/>
            <a:cxnLst/>
            <a:rect l="l" t="t" r="r" b="b"/>
            <a:pathLst>
              <a:path w="5903724" h="6858000">
                <a:moveTo>
                  <a:pt x="0" y="0"/>
                </a:moveTo>
                <a:lnTo>
                  <a:pt x="5886178" y="0"/>
                </a:lnTo>
                <a:lnTo>
                  <a:pt x="5890522" y="42009"/>
                </a:lnTo>
                <a:cubicBezTo>
                  <a:pt x="5948302" y="788432"/>
                  <a:pt x="5795211" y="5194623"/>
                  <a:pt x="5836720" y="6279216"/>
                </a:cubicBezTo>
                <a:cubicBezTo>
                  <a:pt x="5842686" y="6384211"/>
                  <a:pt x="5845802" y="6526851"/>
                  <a:pt x="5846540" y="6699667"/>
                </a:cubicBezTo>
                <a:lnTo>
                  <a:pt x="584650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0" y="2541600"/>
            <a:ext cx="4991962" cy="3216273"/>
          </a:xfrm>
        </p:spPr>
        <p:txBody>
          <a:bodyPr vert="horz" lIns="0" tIns="0" rIns="0" bIns="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-PO : ICMP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-PA : TCP ACK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-PU : UDP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-PP : ICMP timestamp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-PM : Netmask request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-PS : TCP SYN</a:t>
            </a:r>
          </a:p>
          <a:p>
            <a:pPr>
              <a:lnSpc>
                <a:spcPct val="110000"/>
              </a:lnSpc>
            </a:pPr>
            <a:r>
              <a:rPr lang="en-US" sz="1400" dirty="0">
                <a:solidFill>
                  <a:srgbClr val="FFFFFF"/>
                </a:solidFill>
              </a:rPr>
              <a:t>-PB : (default) TCP ACK &amp; ICMP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400" dirty="0">
                <a:solidFill>
                  <a:srgbClr val="FFFFFF"/>
                </a:solidFill>
              </a:rPr>
              <a:t>Ping specific ports:</a:t>
            </a:r>
          </a:p>
          <a:p>
            <a:pPr marL="0">
              <a:lnSpc>
                <a:spcPct val="110000"/>
              </a:lnSpc>
            </a:pPr>
            <a:r>
              <a:rPr lang="en-US" sz="1400" dirty="0" err="1">
                <a:solidFill>
                  <a:srgbClr val="FFFFFF"/>
                </a:solidFill>
              </a:rPr>
              <a:t>nmap</a:t>
            </a:r>
            <a:r>
              <a:rPr lang="en-US" sz="1400" dirty="0">
                <a:solidFill>
                  <a:srgbClr val="FFFFFF"/>
                </a:solidFill>
              </a:rPr>
              <a:t> –</a:t>
            </a:r>
            <a:r>
              <a:rPr lang="en-US" sz="1400" dirty="0" err="1">
                <a:solidFill>
                  <a:srgbClr val="FFFFFF"/>
                </a:solidFill>
              </a:rPr>
              <a:t>sP</a:t>
            </a:r>
            <a:r>
              <a:rPr lang="en-US" sz="1400" dirty="0">
                <a:solidFill>
                  <a:srgbClr val="FFFFFF"/>
                </a:solidFill>
              </a:rPr>
              <a:t> –PO25 ….</a:t>
            </a:r>
          </a:p>
        </p:txBody>
      </p:sp>
    </p:spTree>
    <p:extLst>
      <p:ext uri="{BB962C8B-B14F-4D97-AF65-F5344CB8AC3E}">
        <p14:creationId xmlns:p14="http://schemas.microsoft.com/office/powerpoint/2010/main" val="1465185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5ED9E2D9-EE69-4775-8CE5-9EAC35AD2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3D75B673-1FA7-415E-8B2E-7A0550C8B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/>
              <a:t>Port Scanning</a:t>
            </a:r>
            <a:endParaRPr lang="en-US" dirty="0"/>
          </a:p>
        </p:txBody>
      </p:sp>
      <p:pic>
        <p:nvPicPr>
          <p:cNvPr id="74" name="Picture 73" descr="Camera lens">
            <a:extLst>
              <a:ext uri="{FF2B5EF4-FFF2-40B4-BE49-F238E27FC236}">
                <a16:creationId xmlns:a16="http://schemas.microsoft.com/office/drawing/2014/main" id="{7D033F6A-9ABC-4F06-AE46-54B8E52C97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88" r="33835" b="-3"/>
          <a:stretch/>
        </p:blipFill>
        <p:spPr>
          <a:xfrm>
            <a:off x="20" y="10"/>
            <a:ext cx="5903704" cy="6857990"/>
          </a:xfrm>
          <a:custGeom>
            <a:avLst/>
            <a:gdLst/>
            <a:ahLst/>
            <a:cxnLst/>
            <a:rect l="l" t="t" r="r" b="b"/>
            <a:pathLst>
              <a:path w="5903724" h="6858000">
                <a:moveTo>
                  <a:pt x="0" y="0"/>
                </a:moveTo>
                <a:lnTo>
                  <a:pt x="5886178" y="0"/>
                </a:lnTo>
                <a:lnTo>
                  <a:pt x="5890522" y="42009"/>
                </a:lnTo>
                <a:cubicBezTo>
                  <a:pt x="5948302" y="788432"/>
                  <a:pt x="5795211" y="5194623"/>
                  <a:pt x="5836720" y="6279216"/>
                </a:cubicBezTo>
                <a:cubicBezTo>
                  <a:pt x="5842686" y="6384211"/>
                  <a:pt x="5845802" y="6526851"/>
                  <a:pt x="5846540" y="6699667"/>
                </a:cubicBezTo>
                <a:lnTo>
                  <a:pt x="584650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0" y="2541600"/>
            <a:ext cx="4991962" cy="3216273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FFFFFF"/>
                </a:solidFill>
              </a:rPr>
              <a:t>Thông tin chi </a:t>
            </a:r>
            <a:r>
              <a:rPr lang="en-US" b="1" dirty="0" err="1">
                <a:solidFill>
                  <a:srgbClr val="FFFFFF"/>
                </a:solidFill>
              </a:rPr>
              <a:t>tiết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về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những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dịch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vụ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mà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máy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chủ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lưu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trữ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có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thể</a:t>
            </a:r>
            <a:r>
              <a:rPr lang="en-US" b="1" dirty="0">
                <a:solidFill>
                  <a:srgbClr val="FFFFFF"/>
                </a:solidFill>
              </a:rPr>
              <a:t> </a:t>
            </a:r>
            <a:r>
              <a:rPr lang="en-US" b="1" dirty="0" err="1">
                <a:solidFill>
                  <a:srgbClr val="FFFFFF"/>
                </a:solidFill>
              </a:rPr>
              <a:t>đang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chạy</a:t>
            </a:r>
            <a:r>
              <a:rPr lang="en-US" b="1" dirty="0">
                <a:solidFill>
                  <a:srgbClr val="FFFFFF"/>
                </a:solidFill>
              </a:rPr>
              <a:t>:</a:t>
            </a:r>
          </a:p>
          <a:p>
            <a:r>
              <a:rPr lang="en-US" dirty="0" err="1">
                <a:solidFill>
                  <a:srgbClr val="FFFFFF"/>
                </a:solidFill>
              </a:rPr>
              <a:t>Quét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hiển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thị</a:t>
            </a:r>
            <a:r>
              <a:rPr lang="en-US" dirty="0">
                <a:solidFill>
                  <a:srgbClr val="FFFFFF"/>
                </a:solidFill>
              </a:rPr>
              <a:t> (</a:t>
            </a:r>
            <a:r>
              <a:rPr lang="en-US" dirty="0" err="1">
                <a:solidFill>
                  <a:srgbClr val="FFFFFF"/>
                </a:solidFill>
              </a:rPr>
              <a:t>cho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mỗi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cổng</a:t>
            </a:r>
            <a:r>
              <a:rPr lang="en-US" dirty="0">
                <a:solidFill>
                  <a:srgbClr val="FFFFFF"/>
                </a:solidFill>
              </a:rPr>
              <a:t>)</a:t>
            </a:r>
          </a:p>
          <a:p>
            <a:r>
              <a:rPr lang="en-US" dirty="0" err="1">
                <a:solidFill>
                  <a:srgbClr val="FFFFFF"/>
                </a:solidFill>
              </a:rPr>
              <a:t>Tên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dịch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vụ</a:t>
            </a:r>
            <a:endParaRPr lang="en-US">
              <a:solidFill>
                <a:srgbClr val="FFFFFF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Số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cổng</a:t>
            </a:r>
            <a:endParaRPr lang="en-US">
              <a:solidFill>
                <a:srgbClr val="FFFFFF"/>
              </a:solidFill>
            </a:endParaRPr>
          </a:p>
          <a:p>
            <a:r>
              <a:rPr lang="en-US" dirty="0" err="1">
                <a:solidFill>
                  <a:srgbClr val="FFFFFF"/>
                </a:solidFill>
              </a:rPr>
              <a:t>Trạng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thái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cảng</a:t>
            </a:r>
            <a:endParaRPr lang="en-US">
              <a:solidFill>
                <a:srgbClr val="FFFFFF"/>
              </a:solidFill>
            </a:endParaRPr>
          </a:p>
          <a:p>
            <a:pPr marL="0"/>
            <a:r>
              <a:rPr lang="en-US" dirty="0">
                <a:solidFill>
                  <a:srgbClr val="FFFFFF"/>
                </a:solidFill>
              </a:rPr>
              <a:t>Giao </a:t>
            </a:r>
            <a:r>
              <a:rPr lang="en-US" dirty="0" err="1">
                <a:solidFill>
                  <a:srgbClr val="FFFFFF"/>
                </a:solidFill>
              </a:rPr>
              <a:t>thức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754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76A10F56-4600-4E72-882F-DF9A3D705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4E7C649-57E0-4A93-B134-67101C072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AA35AF4F-B82E-435B-8949-29173A055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5412222" cy="3734405"/>
          </a:xfrm>
          <a:custGeom>
            <a:avLst/>
            <a:gdLst>
              <a:gd name="connsiteX0" fmla="*/ 1441992 w 5412222"/>
              <a:gd name="connsiteY0" fmla="*/ 2504513 h 3734405"/>
              <a:gd name="connsiteX1" fmla="*/ 1566499 w 5412222"/>
              <a:gd name="connsiteY1" fmla="*/ 2518404 h 3734405"/>
              <a:gd name="connsiteX2" fmla="*/ 1750954 w 5412222"/>
              <a:gd name="connsiteY2" fmla="*/ 2629527 h 3734405"/>
              <a:gd name="connsiteX3" fmla="*/ 1714063 w 5412222"/>
              <a:gd name="connsiteY3" fmla="*/ 3370350 h 3734405"/>
              <a:gd name="connsiteX4" fmla="*/ 1548053 w 5412222"/>
              <a:gd name="connsiteY4" fmla="*/ 3703720 h 3734405"/>
              <a:gd name="connsiteX5" fmla="*/ 1345153 w 5412222"/>
              <a:gd name="connsiteY5" fmla="*/ 3722241 h 3734405"/>
              <a:gd name="connsiteX6" fmla="*/ 1142252 w 5412222"/>
              <a:gd name="connsiteY6" fmla="*/ 3611117 h 3734405"/>
              <a:gd name="connsiteX7" fmla="*/ 1123807 w 5412222"/>
              <a:gd name="connsiteY7" fmla="*/ 3388870 h 3734405"/>
              <a:gd name="connsiteX8" fmla="*/ 1160697 w 5412222"/>
              <a:gd name="connsiteY8" fmla="*/ 3018459 h 3734405"/>
              <a:gd name="connsiteX9" fmla="*/ 1179143 w 5412222"/>
              <a:gd name="connsiteY9" fmla="*/ 2851774 h 3734405"/>
              <a:gd name="connsiteX10" fmla="*/ 1197589 w 5412222"/>
              <a:gd name="connsiteY10" fmla="*/ 2722130 h 3734405"/>
              <a:gd name="connsiteX11" fmla="*/ 1345153 w 5412222"/>
              <a:gd name="connsiteY11" fmla="*/ 2518404 h 3734405"/>
              <a:gd name="connsiteX12" fmla="*/ 1441992 w 5412222"/>
              <a:gd name="connsiteY12" fmla="*/ 2504513 h 3734405"/>
              <a:gd name="connsiteX13" fmla="*/ 2975080 w 5412222"/>
              <a:gd name="connsiteY13" fmla="*/ 2484443 h 3734405"/>
              <a:gd name="connsiteX14" fmla="*/ 3097382 w 5412222"/>
              <a:gd name="connsiteY14" fmla="*/ 2507883 h 3734405"/>
              <a:gd name="connsiteX15" fmla="*/ 3189904 w 5412222"/>
              <a:gd name="connsiteY15" fmla="*/ 2581966 h 3734405"/>
              <a:gd name="connsiteX16" fmla="*/ 3263922 w 5412222"/>
              <a:gd name="connsiteY16" fmla="*/ 2730130 h 3734405"/>
              <a:gd name="connsiteX17" fmla="*/ 3356443 w 5412222"/>
              <a:gd name="connsiteY17" fmla="*/ 3322788 h 3734405"/>
              <a:gd name="connsiteX18" fmla="*/ 3337939 w 5412222"/>
              <a:gd name="connsiteY18" fmla="*/ 3545035 h 3734405"/>
              <a:gd name="connsiteX19" fmla="*/ 3282426 w 5412222"/>
              <a:gd name="connsiteY19" fmla="*/ 3637638 h 3734405"/>
              <a:gd name="connsiteX20" fmla="*/ 3171400 w 5412222"/>
              <a:gd name="connsiteY20" fmla="*/ 3674679 h 3734405"/>
              <a:gd name="connsiteX21" fmla="*/ 3115887 w 5412222"/>
              <a:gd name="connsiteY21" fmla="*/ 3693200 h 3734405"/>
              <a:gd name="connsiteX22" fmla="*/ 2967852 w 5412222"/>
              <a:gd name="connsiteY22" fmla="*/ 3674679 h 3734405"/>
              <a:gd name="connsiteX23" fmla="*/ 2838321 w 5412222"/>
              <a:gd name="connsiteY23" fmla="*/ 3563556 h 3734405"/>
              <a:gd name="connsiteX24" fmla="*/ 2782808 w 5412222"/>
              <a:gd name="connsiteY24" fmla="*/ 3359829 h 3734405"/>
              <a:gd name="connsiteX25" fmla="*/ 2764304 w 5412222"/>
              <a:gd name="connsiteY25" fmla="*/ 3156103 h 3734405"/>
              <a:gd name="connsiteX26" fmla="*/ 2708791 w 5412222"/>
              <a:gd name="connsiteY26" fmla="*/ 2878295 h 3734405"/>
              <a:gd name="connsiteX27" fmla="*/ 2690286 w 5412222"/>
              <a:gd name="connsiteY27" fmla="*/ 2637527 h 3734405"/>
              <a:gd name="connsiteX28" fmla="*/ 2912339 w 5412222"/>
              <a:gd name="connsiteY28" fmla="*/ 2489363 h 3734405"/>
              <a:gd name="connsiteX29" fmla="*/ 2975080 w 5412222"/>
              <a:gd name="connsiteY29" fmla="*/ 2484443 h 3734405"/>
              <a:gd name="connsiteX30" fmla="*/ 4122198 w 5412222"/>
              <a:gd name="connsiteY30" fmla="*/ 1964873 h 3734405"/>
              <a:gd name="connsiteX31" fmla="*/ 4289154 w 5412222"/>
              <a:gd name="connsiteY31" fmla="*/ 2020607 h 3734405"/>
              <a:gd name="connsiteX32" fmla="*/ 4437557 w 5412222"/>
              <a:gd name="connsiteY32" fmla="*/ 2169233 h 3734405"/>
              <a:gd name="connsiteX33" fmla="*/ 4567411 w 5412222"/>
              <a:gd name="connsiteY33" fmla="*/ 2336436 h 3734405"/>
              <a:gd name="connsiteX34" fmla="*/ 4752916 w 5412222"/>
              <a:gd name="connsiteY34" fmla="*/ 2540795 h 3734405"/>
              <a:gd name="connsiteX35" fmla="*/ 4882769 w 5412222"/>
              <a:gd name="connsiteY35" fmla="*/ 2763733 h 3734405"/>
              <a:gd name="connsiteX36" fmla="*/ 4771467 w 5412222"/>
              <a:gd name="connsiteY36" fmla="*/ 2986671 h 3734405"/>
              <a:gd name="connsiteX37" fmla="*/ 4567411 w 5412222"/>
              <a:gd name="connsiteY37" fmla="*/ 3060983 h 3734405"/>
              <a:gd name="connsiteX38" fmla="*/ 4474659 w 5412222"/>
              <a:gd name="connsiteY38" fmla="*/ 3042405 h 3734405"/>
              <a:gd name="connsiteX39" fmla="*/ 4344804 w 5412222"/>
              <a:gd name="connsiteY39" fmla="*/ 2949514 h 3734405"/>
              <a:gd name="connsiteX40" fmla="*/ 3955244 w 5412222"/>
              <a:gd name="connsiteY40" fmla="*/ 2466483 h 3734405"/>
              <a:gd name="connsiteX41" fmla="*/ 3862491 w 5412222"/>
              <a:gd name="connsiteY41" fmla="*/ 2280701 h 3734405"/>
              <a:gd name="connsiteX42" fmla="*/ 3881042 w 5412222"/>
              <a:gd name="connsiteY42" fmla="*/ 2169233 h 3734405"/>
              <a:gd name="connsiteX43" fmla="*/ 3936693 w 5412222"/>
              <a:gd name="connsiteY43" fmla="*/ 2076342 h 3734405"/>
              <a:gd name="connsiteX44" fmla="*/ 3992345 w 5412222"/>
              <a:gd name="connsiteY44" fmla="*/ 2039186 h 3734405"/>
              <a:gd name="connsiteX45" fmla="*/ 4122198 w 5412222"/>
              <a:gd name="connsiteY45" fmla="*/ 1964873 h 3734405"/>
              <a:gd name="connsiteX46" fmla="*/ 146310 w 5412222"/>
              <a:gd name="connsiteY46" fmla="*/ 1953889 h 3734405"/>
              <a:gd name="connsiteX47" fmla="*/ 350366 w 5412222"/>
              <a:gd name="connsiteY47" fmla="*/ 2046733 h 3734405"/>
              <a:gd name="connsiteX48" fmla="*/ 443118 w 5412222"/>
              <a:gd name="connsiteY48" fmla="*/ 2232420 h 3734405"/>
              <a:gd name="connsiteX49" fmla="*/ 368916 w 5412222"/>
              <a:gd name="connsiteY49" fmla="*/ 2455245 h 3734405"/>
              <a:gd name="connsiteX50" fmla="*/ 55877 w 5412222"/>
              <a:gd name="connsiteY50" fmla="*/ 2823429 h 3734405"/>
              <a:gd name="connsiteX51" fmla="*/ 0 w 5412222"/>
              <a:gd name="connsiteY51" fmla="*/ 2890207 h 3734405"/>
              <a:gd name="connsiteX52" fmla="*/ 0 w 5412222"/>
              <a:gd name="connsiteY52" fmla="*/ 2010548 h 3734405"/>
              <a:gd name="connsiteX53" fmla="*/ 48920 w 5412222"/>
              <a:gd name="connsiteY53" fmla="*/ 1981743 h 3734405"/>
              <a:gd name="connsiteX54" fmla="*/ 146310 w 5412222"/>
              <a:gd name="connsiteY54" fmla="*/ 1953889 h 3734405"/>
              <a:gd name="connsiteX55" fmla="*/ 4987001 w 5412222"/>
              <a:gd name="connsiteY55" fmla="*/ 730996 h 3734405"/>
              <a:gd name="connsiteX56" fmla="*/ 5079441 w 5412222"/>
              <a:gd name="connsiteY56" fmla="*/ 730996 h 3734405"/>
              <a:gd name="connsiteX57" fmla="*/ 5338271 w 5412222"/>
              <a:gd name="connsiteY57" fmla="*/ 804801 h 3734405"/>
              <a:gd name="connsiteX58" fmla="*/ 5412222 w 5412222"/>
              <a:gd name="connsiteY58" fmla="*/ 970860 h 3734405"/>
              <a:gd name="connsiteX59" fmla="*/ 5412222 w 5412222"/>
              <a:gd name="connsiteY59" fmla="*/ 1100017 h 3734405"/>
              <a:gd name="connsiteX60" fmla="*/ 5338271 w 5412222"/>
              <a:gd name="connsiteY60" fmla="*/ 1266077 h 3734405"/>
              <a:gd name="connsiteX61" fmla="*/ 5171880 w 5412222"/>
              <a:gd name="connsiteY61" fmla="*/ 1339881 h 3734405"/>
              <a:gd name="connsiteX62" fmla="*/ 4913050 w 5412222"/>
              <a:gd name="connsiteY62" fmla="*/ 1339881 h 3734405"/>
              <a:gd name="connsiteX63" fmla="*/ 4580268 w 5412222"/>
              <a:gd name="connsiteY63" fmla="*/ 1339881 h 3734405"/>
              <a:gd name="connsiteX64" fmla="*/ 4413877 w 5412222"/>
              <a:gd name="connsiteY64" fmla="*/ 1321430 h 3734405"/>
              <a:gd name="connsiteX65" fmla="*/ 4247486 w 5412222"/>
              <a:gd name="connsiteY65" fmla="*/ 1247626 h 3734405"/>
              <a:gd name="connsiteX66" fmla="*/ 4192022 w 5412222"/>
              <a:gd name="connsiteY66" fmla="*/ 1118468 h 3734405"/>
              <a:gd name="connsiteX67" fmla="*/ 4192022 w 5412222"/>
              <a:gd name="connsiteY67" fmla="*/ 1026213 h 3734405"/>
              <a:gd name="connsiteX68" fmla="*/ 4247486 w 5412222"/>
              <a:gd name="connsiteY68" fmla="*/ 860154 h 3734405"/>
              <a:gd name="connsiteX69" fmla="*/ 4395389 w 5412222"/>
              <a:gd name="connsiteY69" fmla="*/ 786350 h 3734405"/>
              <a:gd name="connsiteX70" fmla="*/ 4617243 w 5412222"/>
              <a:gd name="connsiteY70" fmla="*/ 767899 h 3734405"/>
              <a:gd name="connsiteX71" fmla="*/ 4987001 w 5412222"/>
              <a:gd name="connsiteY71" fmla="*/ 730996 h 3734405"/>
              <a:gd name="connsiteX72" fmla="*/ 3807960 w 5412222"/>
              <a:gd name="connsiteY72" fmla="*/ 0 h 3734405"/>
              <a:gd name="connsiteX73" fmla="*/ 4404064 w 5412222"/>
              <a:gd name="connsiteY73" fmla="*/ 0 h 3734405"/>
              <a:gd name="connsiteX74" fmla="*/ 4368291 w 5412222"/>
              <a:gd name="connsiteY74" fmla="*/ 41360 h 3734405"/>
              <a:gd name="connsiteX75" fmla="*/ 4329548 w 5412222"/>
              <a:gd name="connsiteY75" fmla="*/ 87787 h 3734405"/>
              <a:gd name="connsiteX76" fmla="*/ 4107495 w 5412222"/>
              <a:gd name="connsiteY76" fmla="*/ 198776 h 3734405"/>
              <a:gd name="connsiteX77" fmla="*/ 3885443 w 5412222"/>
              <a:gd name="connsiteY77" fmla="*/ 106285 h 3734405"/>
              <a:gd name="connsiteX78" fmla="*/ 3818365 w 5412222"/>
              <a:gd name="connsiteY78" fmla="*/ 23043 h 3734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412222" h="3734405">
                <a:moveTo>
                  <a:pt x="1441992" y="2504513"/>
                </a:moveTo>
                <a:cubicBezTo>
                  <a:pt x="1478883" y="2504513"/>
                  <a:pt x="1520385" y="2509143"/>
                  <a:pt x="1566499" y="2518404"/>
                </a:cubicBezTo>
                <a:cubicBezTo>
                  <a:pt x="1658726" y="2536924"/>
                  <a:pt x="1732509" y="2573965"/>
                  <a:pt x="1750954" y="2629527"/>
                </a:cubicBezTo>
                <a:cubicBezTo>
                  <a:pt x="1787845" y="2703609"/>
                  <a:pt x="1714063" y="3296268"/>
                  <a:pt x="1714063" y="3370350"/>
                </a:cubicBezTo>
                <a:cubicBezTo>
                  <a:pt x="1695617" y="3555556"/>
                  <a:pt x="1658726" y="3666679"/>
                  <a:pt x="1548053" y="3703720"/>
                </a:cubicBezTo>
                <a:cubicBezTo>
                  <a:pt x="1492717" y="3740761"/>
                  <a:pt x="1418935" y="3740761"/>
                  <a:pt x="1345153" y="3722241"/>
                </a:cubicBezTo>
                <a:cubicBezTo>
                  <a:pt x="1252925" y="3722241"/>
                  <a:pt x="1179143" y="3685199"/>
                  <a:pt x="1142252" y="3611117"/>
                </a:cubicBezTo>
                <a:cubicBezTo>
                  <a:pt x="1123807" y="3555556"/>
                  <a:pt x="1105361" y="3481473"/>
                  <a:pt x="1123807" y="3388870"/>
                </a:cubicBezTo>
                <a:cubicBezTo>
                  <a:pt x="1123807" y="3388870"/>
                  <a:pt x="1160697" y="3055500"/>
                  <a:pt x="1160697" y="3018459"/>
                </a:cubicBezTo>
                <a:cubicBezTo>
                  <a:pt x="1160697" y="2962897"/>
                  <a:pt x="1179143" y="2870294"/>
                  <a:pt x="1179143" y="2851774"/>
                </a:cubicBezTo>
                <a:cubicBezTo>
                  <a:pt x="1197589" y="2722130"/>
                  <a:pt x="1197589" y="2722130"/>
                  <a:pt x="1197589" y="2722130"/>
                </a:cubicBezTo>
                <a:cubicBezTo>
                  <a:pt x="1234480" y="2611007"/>
                  <a:pt x="1289816" y="2555445"/>
                  <a:pt x="1345153" y="2518404"/>
                </a:cubicBezTo>
                <a:cubicBezTo>
                  <a:pt x="1372821" y="2509143"/>
                  <a:pt x="1405101" y="2504513"/>
                  <a:pt x="1441992" y="2504513"/>
                </a:cubicBezTo>
                <a:close/>
                <a:moveTo>
                  <a:pt x="2975080" y="2484443"/>
                </a:moveTo>
                <a:cubicBezTo>
                  <a:pt x="3031460" y="2487048"/>
                  <a:pt x="3069626" y="2507883"/>
                  <a:pt x="3097382" y="2507883"/>
                </a:cubicBezTo>
                <a:cubicBezTo>
                  <a:pt x="3134391" y="2526404"/>
                  <a:pt x="3152895" y="2544924"/>
                  <a:pt x="3189904" y="2581966"/>
                </a:cubicBezTo>
                <a:cubicBezTo>
                  <a:pt x="3208409" y="2619007"/>
                  <a:pt x="3226913" y="2656048"/>
                  <a:pt x="3263922" y="2730130"/>
                </a:cubicBezTo>
                <a:cubicBezTo>
                  <a:pt x="3282426" y="2804212"/>
                  <a:pt x="3356443" y="3322788"/>
                  <a:pt x="3356443" y="3322788"/>
                </a:cubicBezTo>
                <a:cubicBezTo>
                  <a:pt x="3374948" y="3433912"/>
                  <a:pt x="3356443" y="3507994"/>
                  <a:pt x="3337939" y="3545035"/>
                </a:cubicBezTo>
                <a:cubicBezTo>
                  <a:pt x="3319435" y="3582076"/>
                  <a:pt x="3300930" y="3619117"/>
                  <a:pt x="3282426" y="3637638"/>
                </a:cubicBezTo>
                <a:cubicBezTo>
                  <a:pt x="3245417" y="3656158"/>
                  <a:pt x="3208409" y="3656158"/>
                  <a:pt x="3171400" y="3674679"/>
                </a:cubicBezTo>
                <a:cubicBezTo>
                  <a:pt x="3152895" y="3674679"/>
                  <a:pt x="3134391" y="3693200"/>
                  <a:pt x="3115887" y="3693200"/>
                </a:cubicBezTo>
                <a:cubicBezTo>
                  <a:pt x="3060374" y="3711720"/>
                  <a:pt x="3004860" y="3711720"/>
                  <a:pt x="2967852" y="3674679"/>
                </a:cubicBezTo>
                <a:cubicBezTo>
                  <a:pt x="2912339" y="3656158"/>
                  <a:pt x="2875330" y="3619117"/>
                  <a:pt x="2838321" y="3563556"/>
                </a:cubicBezTo>
                <a:cubicBezTo>
                  <a:pt x="2801312" y="3507994"/>
                  <a:pt x="2782808" y="3433912"/>
                  <a:pt x="2782808" y="3359829"/>
                </a:cubicBezTo>
                <a:cubicBezTo>
                  <a:pt x="2764304" y="3156103"/>
                  <a:pt x="2764304" y="3156103"/>
                  <a:pt x="2764304" y="3156103"/>
                </a:cubicBezTo>
                <a:cubicBezTo>
                  <a:pt x="2708791" y="2878295"/>
                  <a:pt x="2708791" y="2878295"/>
                  <a:pt x="2708791" y="2878295"/>
                </a:cubicBezTo>
                <a:cubicBezTo>
                  <a:pt x="2671782" y="2767171"/>
                  <a:pt x="2671782" y="2693089"/>
                  <a:pt x="2690286" y="2637527"/>
                </a:cubicBezTo>
                <a:cubicBezTo>
                  <a:pt x="2727295" y="2563445"/>
                  <a:pt x="2801312" y="2489363"/>
                  <a:pt x="2912339" y="2489363"/>
                </a:cubicBezTo>
                <a:cubicBezTo>
                  <a:pt x="2935469" y="2484733"/>
                  <a:pt x="2956286" y="2483575"/>
                  <a:pt x="2975080" y="2484443"/>
                </a:cubicBezTo>
                <a:close/>
                <a:moveTo>
                  <a:pt x="4122198" y="1964873"/>
                </a:moveTo>
                <a:cubicBezTo>
                  <a:pt x="4177850" y="1964873"/>
                  <a:pt x="4233502" y="1983451"/>
                  <a:pt x="4289154" y="2020607"/>
                </a:cubicBezTo>
                <a:cubicBezTo>
                  <a:pt x="4344804" y="2039186"/>
                  <a:pt x="4400456" y="2094920"/>
                  <a:pt x="4437557" y="2169233"/>
                </a:cubicBezTo>
                <a:cubicBezTo>
                  <a:pt x="4567411" y="2336436"/>
                  <a:pt x="4567411" y="2336436"/>
                  <a:pt x="4567411" y="2336436"/>
                </a:cubicBezTo>
                <a:cubicBezTo>
                  <a:pt x="4752916" y="2540795"/>
                  <a:pt x="4752916" y="2540795"/>
                  <a:pt x="4752916" y="2540795"/>
                </a:cubicBezTo>
                <a:cubicBezTo>
                  <a:pt x="4827118" y="2633686"/>
                  <a:pt x="4864220" y="2707999"/>
                  <a:pt x="4882769" y="2763733"/>
                </a:cubicBezTo>
                <a:cubicBezTo>
                  <a:pt x="4882769" y="2838046"/>
                  <a:pt x="4864220" y="2930936"/>
                  <a:pt x="4771467" y="2986671"/>
                </a:cubicBezTo>
                <a:cubicBezTo>
                  <a:pt x="4697264" y="3042405"/>
                  <a:pt x="4623063" y="3060983"/>
                  <a:pt x="4567411" y="3060983"/>
                </a:cubicBezTo>
                <a:cubicBezTo>
                  <a:pt x="4548860" y="3060983"/>
                  <a:pt x="4511759" y="3060983"/>
                  <a:pt x="4474659" y="3042405"/>
                </a:cubicBezTo>
                <a:cubicBezTo>
                  <a:pt x="4437557" y="3023827"/>
                  <a:pt x="4400456" y="2986671"/>
                  <a:pt x="4344804" y="2949514"/>
                </a:cubicBezTo>
                <a:cubicBezTo>
                  <a:pt x="4289154" y="2893780"/>
                  <a:pt x="3955244" y="2466483"/>
                  <a:pt x="3955244" y="2466483"/>
                </a:cubicBezTo>
                <a:cubicBezTo>
                  <a:pt x="3899592" y="2392170"/>
                  <a:pt x="3862491" y="2317858"/>
                  <a:pt x="3862491" y="2280701"/>
                </a:cubicBezTo>
                <a:cubicBezTo>
                  <a:pt x="3862491" y="2224967"/>
                  <a:pt x="3862491" y="2187811"/>
                  <a:pt x="3881042" y="2169233"/>
                </a:cubicBezTo>
                <a:cubicBezTo>
                  <a:pt x="3899592" y="2132076"/>
                  <a:pt x="3918143" y="2113498"/>
                  <a:pt x="3936693" y="2076342"/>
                </a:cubicBezTo>
                <a:cubicBezTo>
                  <a:pt x="3973794" y="2057764"/>
                  <a:pt x="3992345" y="2039186"/>
                  <a:pt x="3992345" y="2039186"/>
                </a:cubicBezTo>
                <a:cubicBezTo>
                  <a:pt x="4029446" y="2002029"/>
                  <a:pt x="4085097" y="1983451"/>
                  <a:pt x="4122198" y="1964873"/>
                </a:cubicBezTo>
                <a:close/>
                <a:moveTo>
                  <a:pt x="146310" y="1953889"/>
                </a:moveTo>
                <a:cubicBezTo>
                  <a:pt x="201962" y="1953889"/>
                  <a:pt x="276164" y="1991027"/>
                  <a:pt x="350366" y="2046733"/>
                </a:cubicBezTo>
                <a:cubicBezTo>
                  <a:pt x="424568" y="2102439"/>
                  <a:pt x="443118" y="2176714"/>
                  <a:pt x="443118" y="2232420"/>
                </a:cubicBezTo>
                <a:cubicBezTo>
                  <a:pt x="443118" y="2288126"/>
                  <a:pt x="424568" y="2362401"/>
                  <a:pt x="368916" y="2455245"/>
                </a:cubicBezTo>
                <a:cubicBezTo>
                  <a:pt x="368916" y="2455245"/>
                  <a:pt x="181092" y="2674589"/>
                  <a:pt x="55877" y="2823429"/>
                </a:cubicBezTo>
                <a:lnTo>
                  <a:pt x="0" y="2890207"/>
                </a:lnTo>
                <a:lnTo>
                  <a:pt x="0" y="2010548"/>
                </a:lnTo>
                <a:lnTo>
                  <a:pt x="48920" y="1981743"/>
                </a:lnTo>
                <a:cubicBezTo>
                  <a:pt x="86021" y="1963174"/>
                  <a:pt x="118485" y="1953889"/>
                  <a:pt x="146310" y="1953889"/>
                </a:cubicBezTo>
                <a:close/>
                <a:moveTo>
                  <a:pt x="4987001" y="730996"/>
                </a:moveTo>
                <a:cubicBezTo>
                  <a:pt x="5079441" y="730996"/>
                  <a:pt x="5079441" y="730996"/>
                  <a:pt x="5079441" y="730996"/>
                </a:cubicBezTo>
                <a:cubicBezTo>
                  <a:pt x="5190368" y="749448"/>
                  <a:pt x="5282808" y="786350"/>
                  <a:pt x="5338271" y="804801"/>
                </a:cubicBezTo>
                <a:cubicBezTo>
                  <a:pt x="5393734" y="841703"/>
                  <a:pt x="5412222" y="897056"/>
                  <a:pt x="5412222" y="970860"/>
                </a:cubicBezTo>
                <a:cubicBezTo>
                  <a:pt x="5412222" y="1007762"/>
                  <a:pt x="5412222" y="1044664"/>
                  <a:pt x="5412222" y="1100017"/>
                </a:cubicBezTo>
                <a:cubicBezTo>
                  <a:pt x="5393734" y="1155371"/>
                  <a:pt x="5375246" y="1210724"/>
                  <a:pt x="5338271" y="1266077"/>
                </a:cubicBezTo>
                <a:cubicBezTo>
                  <a:pt x="5301295" y="1302979"/>
                  <a:pt x="5245832" y="1321430"/>
                  <a:pt x="5171880" y="1339881"/>
                </a:cubicBezTo>
                <a:cubicBezTo>
                  <a:pt x="5060954" y="1339881"/>
                  <a:pt x="5171880" y="1358332"/>
                  <a:pt x="4913050" y="1339881"/>
                </a:cubicBezTo>
                <a:cubicBezTo>
                  <a:pt x="4635731" y="1339881"/>
                  <a:pt x="4580268" y="1339881"/>
                  <a:pt x="4580268" y="1339881"/>
                </a:cubicBezTo>
                <a:cubicBezTo>
                  <a:pt x="4413877" y="1321430"/>
                  <a:pt x="4413877" y="1321430"/>
                  <a:pt x="4413877" y="1321430"/>
                </a:cubicBezTo>
                <a:cubicBezTo>
                  <a:pt x="4321437" y="1302979"/>
                  <a:pt x="4265974" y="1284528"/>
                  <a:pt x="4247486" y="1247626"/>
                </a:cubicBezTo>
                <a:cubicBezTo>
                  <a:pt x="4210510" y="1210724"/>
                  <a:pt x="4192022" y="1173821"/>
                  <a:pt x="4192022" y="1118468"/>
                </a:cubicBezTo>
                <a:cubicBezTo>
                  <a:pt x="4192022" y="1118468"/>
                  <a:pt x="4192022" y="1081566"/>
                  <a:pt x="4192022" y="1026213"/>
                </a:cubicBezTo>
                <a:cubicBezTo>
                  <a:pt x="4192022" y="970860"/>
                  <a:pt x="4210510" y="915507"/>
                  <a:pt x="4247486" y="860154"/>
                </a:cubicBezTo>
                <a:cubicBezTo>
                  <a:pt x="4265974" y="823252"/>
                  <a:pt x="4321437" y="786350"/>
                  <a:pt x="4395389" y="786350"/>
                </a:cubicBezTo>
                <a:cubicBezTo>
                  <a:pt x="4487828" y="767899"/>
                  <a:pt x="4561780" y="767899"/>
                  <a:pt x="4617243" y="767899"/>
                </a:cubicBezTo>
                <a:cubicBezTo>
                  <a:pt x="4783634" y="749448"/>
                  <a:pt x="4876074" y="730996"/>
                  <a:pt x="4987001" y="730996"/>
                </a:cubicBezTo>
                <a:close/>
                <a:moveTo>
                  <a:pt x="3807960" y="0"/>
                </a:moveTo>
                <a:lnTo>
                  <a:pt x="4404064" y="0"/>
                </a:lnTo>
                <a:lnTo>
                  <a:pt x="4368291" y="41360"/>
                </a:lnTo>
                <a:cubicBezTo>
                  <a:pt x="4352100" y="60329"/>
                  <a:pt x="4338800" y="76226"/>
                  <a:pt x="4329548" y="87787"/>
                </a:cubicBezTo>
                <a:cubicBezTo>
                  <a:pt x="4255530" y="161780"/>
                  <a:pt x="4181513" y="198776"/>
                  <a:pt x="4107495" y="198776"/>
                </a:cubicBezTo>
                <a:cubicBezTo>
                  <a:pt x="4033478" y="217275"/>
                  <a:pt x="3959460" y="180278"/>
                  <a:pt x="3885443" y="106285"/>
                </a:cubicBezTo>
                <a:cubicBezTo>
                  <a:pt x="3857687" y="78538"/>
                  <a:pt x="3834556" y="50790"/>
                  <a:pt x="3818365" y="230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/>
              <a:t>Scanning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44000" y="633600"/>
            <a:ext cx="4991962" cy="5135374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900" b="1" dirty="0" err="1">
                <a:solidFill>
                  <a:srgbClr val="FFFFFF"/>
                </a:solidFill>
              </a:rPr>
              <a:t>nmap</a:t>
            </a:r>
            <a:r>
              <a:rPr lang="en-US" sz="1900" b="1" dirty="0">
                <a:solidFill>
                  <a:srgbClr val="FFFFFF"/>
                </a:solidFill>
              </a:rPr>
              <a:t> –</a:t>
            </a:r>
            <a:r>
              <a:rPr lang="en-US" sz="1900" b="1" dirty="0" err="1">
                <a:solidFill>
                  <a:srgbClr val="FFFFFF"/>
                </a:solidFill>
              </a:rPr>
              <a:t>sS</a:t>
            </a:r>
            <a:r>
              <a:rPr lang="en-US" sz="1900" b="1" dirty="0">
                <a:solidFill>
                  <a:srgbClr val="FFFFFF"/>
                </a:solidFill>
              </a:rPr>
              <a:t>…</a:t>
            </a:r>
            <a:endParaRPr lang="en-US" b="1" dirty="0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1900" dirty="0">
                <a:solidFill>
                  <a:srgbClr val="FFFFFF"/>
                </a:solidFill>
              </a:rPr>
              <a:t>- </a:t>
            </a:r>
            <a:r>
              <a:rPr lang="en-US" sz="1900" dirty="0" err="1">
                <a:solidFill>
                  <a:srgbClr val="FFFFFF"/>
                </a:solidFill>
              </a:rPr>
              <a:t>quét</a:t>
            </a:r>
            <a:r>
              <a:rPr lang="en-US" sz="1900" dirty="0">
                <a:solidFill>
                  <a:srgbClr val="FFFFFF"/>
                </a:solidFill>
              </a:rPr>
              <a:t> TCP SYN</a:t>
            </a:r>
          </a:p>
          <a:p>
            <a:pPr>
              <a:lnSpc>
                <a:spcPct val="110000"/>
              </a:lnSpc>
            </a:pPr>
            <a:r>
              <a:rPr lang="en-US" sz="1900" dirty="0">
                <a:solidFill>
                  <a:srgbClr val="FFFFFF"/>
                </a:solidFill>
              </a:rPr>
              <a:t>- </a:t>
            </a:r>
            <a:r>
              <a:rPr lang="en-US" sz="1900" dirty="0" err="1">
                <a:solidFill>
                  <a:srgbClr val="FFFFFF"/>
                </a:solidFill>
              </a:rPr>
              <a:t>quét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cổng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mặc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định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cho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người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dùng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nmap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với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đặc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quyền</a:t>
            </a:r>
            <a:r>
              <a:rPr lang="en-US" sz="1900" dirty="0">
                <a:solidFill>
                  <a:srgbClr val="FFFFFF"/>
                </a:solidFill>
              </a:rPr>
              <a:t> root</a:t>
            </a:r>
          </a:p>
          <a:p>
            <a:pPr>
              <a:lnSpc>
                <a:spcPct val="110000"/>
              </a:lnSpc>
            </a:pPr>
            <a:r>
              <a:rPr lang="en-US" sz="1900" dirty="0">
                <a:solidFill>
                  <a:srgbClr val="FFFFFF"/>
                </a:solidFill>
              </a:rPr>
              <a:t>- "</a:t>
            </a:r>
            <a:r>
              <a:rPr lang="en-US" sz="1900" dirty="0">
                <a:solidFill>
                  <a:srgbClr val="FFFFFF"/>
                </a:solidFill>
                <a:ea typeface="+mn-lt"/>
                <a:cs typeface="+mn-lt"/>
              </a:rPr>
              <a:t>half-open</a:t>
            </a:r>
            <a:r>
              <a:rPr lang="en-US" sz="1900" dirty="0">
                <a:solidFill>
                  <a:srgbClr val="FFFFFF"/>
                </a:solidFill>
              </a:rPr>
              <a:t>" - </a:t>
            </a:r>
            <a:r>
              <a:rPr lang="en-US" sz="1900" dirty="0" err="1">
                <a:solidFill>
                  <a:srgbClr val="FFFFFF"/>
                </a:solidFill>
              </a:rPr>
              <a:t>bỏ</a:t>
            </a:r>
            <a:r>
              <a:rPr lang="en-US" sz="1900" dirty="0">
                <a:solidFill>
                  <a:srgbClr val="FFFFFF"/>
                </a:solidFill>
              </a:rPr>
              <a:t> qua </a:t>
            </a:r>
            <a:r>
              <a:rPr lang="en-US" sz="1900" dirty="0" err="1">
                <a:solidFill>
                  <a:srgbClr val="FFFFFF"/>
                </a:solidFill>
              </a:rPr>
              <a:t>bước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cuối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cùng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của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bắt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tay</a:t>
            </a:r>
            <a:r>
              <a:rPr lang="en-US" sz="1900" dirty="0">
                <a:solidFill>
                  <a:srgbClr val="FFFFFF"/>
                </a:solidFill>
              </a:rPr>
              <a:t> 3 </a:t>
            </a:r>
            <a:r>
              <a:rPr lang="en-US" sz="1900" dirty="0" err="1">
                <a:solidFill>
                  <a:srgbClr val="FFFFFF"/>
                </a:solidFill>
              </a:rPr>
              <a:t>chiều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và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thăm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dò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mà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không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có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kết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nối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thực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sự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để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ẩn</a:t>
            </a:r>
            <a:endParaRPr lang="en-US" sz="190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900" b="1" dirty="0" err="1">
                <a:solidFill>
                  <a:srgbClr val="FFFFFF"/>
                </a:solidFill>
              </a:rPr>
              <a:t>nmap</a:t>
            </a:r>
            <a:r>
              <a:rPr lang="en-US" sz="1900" b="1" dirty="0">
                <a:solidFill>
                  <a:srgbClr val="FFFFFF"/>
                </a:solidFill>
              </a:rPr>
              <a:t> –</a:t>
            </a:r>
            <a:r>
              <a:rPr lang="en-US" sz="1900" b="1" dirty="0" err="1">
                <a:solidFill>
                  <a:srgbClr val="FFFFFF"/>
                </a:solidFill>
              </a:rPr>
              <a:t>sT</a:t>
            </a:r>
            <a:r>
              <a:rPr lang="en-US" sz="1900" b="1" dirty="0">
                <a:solidFill>
                  <a:srgbClr val="FFFFFF"/>
                </a:solidFill>
              </a:rPr>
              <a:t>…</a:t>
            </a:r>
          </a:p>
          <a:p>
            <a:pPr>
              <a:lnSpc>
                <a:spcPct val="110000"/>
              </a:lnSpc>
            </a:pPr>
            <a:r>
              <a:rPr lang="en-US" sz="1900" dirty="0">
                <a:solidFill>
                  <a:srgbClr val="FFFFFF"/>
                </a:solidFill>
              </a:rPr>
              <a:t>- TCP </a:t>
            </a:r>
            <a:r>
              <a:rPr lang="en-US" sz="1900" dirty="0" err="1">
                <a:solidFill>
                  <a:srgbClr val="FFFFFF"/>
                </a:solidFill>
              </a:rPr>
              <a:t>kết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nối</a:t>
            </a:r>
            <a:r>
              <a:rPr lang="en-US" sz="1900" dirty="0">
                <a:solidFill>
                  <a:srgbClr val="FFFFFF"/>
                </a:solidFill>
              </a:rPr>
              <a:t> () </a:t>
            </a:r>
            <a:r>
              <a:rPr lang="en-US" sz="1900" dirty="0" err="1">
                <a:solidFill>
                  <a:srgbClr val="FFFFFF"/>
                </a:solidFill>
              </a:rPr>
              <a:t>quét</a:t>
            </a:r>
          </a:p>
          <a:p>
            <a:pPr>
              <a:lnSpc>
                <a:spcPct val="110000"/>
              </a:lnSpc>
            </a:pPr>
            <a:r>
              <a:rPr lang="en-US" sz="1900" dirty="0">
                <a:solidFill>
                  <a:srgbClr val="FFFFFF"/>
                </a:solidFill>
              </a:rPr>
              <a:t>- </a:t>
            </a:r>
            <a:r>
              <a:rPr lang="en-US" sz="1900" dirty="0" err="1">
                <a:solidFill>
                  <a:srgbClr val="FFFFFF"/>
                </a:solidFill>
              </a:rPr>
              <a:t>quét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cổng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mặc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định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cho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người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dùng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nmap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mặc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định</a:t>
            </a:r>
          </a:p>
          <a:p>
            <a:pPr marL="0">
              <a:lnSpc>
                <a:spcPct val="110000"/>
              </a:lnSpc>
            </a:pPr>
            <a:r>
              <a:rPr lang="en-US" sz="1900" dirty="0">
                <a:solidFill>
                  <a:srgbClr val="FFFFFF"/>
                </a:solidFill>
              </a:rPr>
              <a:t>- </a:t>
            </a:r>
            <a:r>
              <a:rPr lang="en-US" sz="1900" dirty="0" err="1">
                <a:solidFill>
                  <a:srgbClr val="FFFFFF"/>
                </a:solidFill>
              </a:rPr>
              <a:t>yêu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cầu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kết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nối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đầy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đủ</a:t>
            </a:r>
            <a:r>
              <a:rPr lang="en-US" sz="1900" dirty="0">
                <a:solidFill>
                  <a:srgbClr val="FFFFFF"/>
                </a:solidFill>
              </a:rPr>
              <a:t> - </a:t>
            </a:r>
            <a:r>
              <a:rPr lang="en-US" sz="1900" dirty="0" err="1">
                <a:solidFill>
                  <a:srgbClr val="FFFFFF"/>
                </a:solidFill>
              </a:rPr>
              <a:t>có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thể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phát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hiện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dễ</a:t>
            </a:r>
            <a:r>
              <a:rPr lang="en-US" sz="1900" dirty="0">
                <a:solidFill>
                  <a:srgbClr val="FFFFFF"/>
                </a:solidFill>
              </a:rPr>
              <a:t> </a:t>
            </a:r>
            <a:r>
              <a:rPr lang="en-US" sz="1900" dirty="0" err="1">
                <a:solidFill>
                  <a:srgbClr val="FFFFFF"/>
                </a:solidFill>
              </a:rPr>
              <a:t>dàng</a:t>
            </a:r>
          </a:p>
        </p:txBody>
      </p:sp>
    </p:spTree>
    <p:extLst>
      <p:ext uri="{BB962C8B-B14F-4D97-AF65-F5344CB8AC3E}">
        <p14:creationId xmlns:p14="http://schemas.microsoft.com/office/powerpoint/2010/main" val="4148428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AFAE2A12-140C-4527-B721-72C1DD3F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5B43FC7-6A19-4DF3-8506-485B55500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7E689040-6301-4CD3-A20F-EA809EAD5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0344100 w 12192000"/>
              <a:gd name="connsiteY1" fmla="*/ 0 h 6858000"/>
              <a:gd name="connsiteX2" fmla="*/ 10628041 w 12192000"/>
              <a:gd name="connsiteY2" fmla="*/ 181981 h 6858000"/>
              <a:gd name="connsiteX3" fmla="*/ 10890786 w 12192000"/>
              <a:gd name="connsiteY3" fmla="*/ 404196 h 6858000"/>
              <a:gd name="connsiteX4" fmla="*/ 12140703 w 12192000"/>
              <a:gd name="connsiteY4" fmla="*/ 2501275 h 6858000"/>
              <a:gd name="connsiteX5" fmla="*/ 12192000 w 12192000"/>
              <a:gd name="connsiteY5" fmla="*/ 2695497 h 6858000"/>
              <a:gd name="connsiteX6" fmla="*/ 12192000 w 12192000"/>
              <a:gd name="connsiteY6" fmla="*/ 5699618 h 6858000"/>
              <a:gd name="connsiteX7" fmla="*/ 12152883 w 12192000"/>
              <a:gd name="connsiteY7" fmla="*/ 5839731 h 6858000"/>
              <a:gd name="connsiteX8" fmla="*/ 11693517 w 12192000"/>
              <a:gd name="connsiteY8" fmla="*/ 6719283 h 6858000"/>
              <a:gd name="connsiteX9" fmla="*/ 11571478 w 12192000"/>
              <a:gd name="connsiteY9" fmla="*/ 6858000 h 6858000"/>
              <a:gd name="connsiteX10" fmla="*/ 0 w 12192000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0344100" y="0"/>
                </a:lnTo>
                <a:lnTo>
                  <a:pt x="10628041" y="181981"/>
                </a:lnTo>
                <a:cubicBezTo>
                  <a:pt x="10728383" y="255277"/>
                  <a:pt x="10816544" y="329736"/>
                  <a:pt x="10890786" y="404196"/>
                </a:cubicBezTo>
                <a:cubicBezTo>
                  <a:pt x="11447593" y="962641"/>
                  <a:pt x="11888399" y="1637430"/>
                  <a:pt x="12140703" y="2501275"/>
                </a:cubicBezTo>
                <a:lnTo>
                  <a:pt x="12192000" y="2695497"/>
                </a:lnTo>
                <a:lnTo>
                  <a:pt x="12192000" y="5699618"/>
                </a:lnTo>
                <a:lnTo>
                  <a:pt x="12152883" y="5839731"/>
                </a:lnTo>
                <a:cubicBezTo>
                  <a:pt x="12041522" y="6174798"/>
                  <a:pt x="11888399" y="6467982"/>
                  <a:pt x="11693517" y="6719283"/>
                </a:cubicBezTo>
                <a:lnTo>
                  <a:pt x="1157147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6923813" cy="1477328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/>
              <a:t>OS Detection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000" y="2448000"/>
            <a:ext cx="10716487" cy="3320975"/>
          </a:xfrm>
        </p:spPr>
        <p:txBody>
          <a:bodyPr vert="horz" lIns="0" tIns="0" rIns="0" bIns="0" rtlCol="0"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sz="3000"/>
              <a:t>Có thể bắt đầu đơn giản như "nmap -O -sS targethost".</a:t>
            </a:r>
          </a:p>
          <a:p>
            <a:pPr>
              <a:lnSpc>
                <a:spcPct val="110000"/>
              </a:lnSpc>
            </a:pPr>
            <a:r>
              <a:rPr lang="en-US" sz="3000"/>
              <a:t>-O yêu cầu quyền root, nó sử dụng thông tin này để tạo dấu vân tay và quyết định loại hệ thống bạn đang quét.</a:t>
            </a:r>
          </a:p>
          <a:p>
            <a:pPr marL="0">
              <a:lnSpc>
                <a:spcPct val="110000"/>
              </a:lnSpc>
            </a:pPr>
            <a:r>
              <a:rPr lang="en-US" sz="3000"/>
              <a:t>Việc phát hiện hệ điều hành sẽ hiệu quả hơn nhiều nếu tìm thấy ít nhất một cổng TCP đang mở và một cổng TCP đóng.</a:t>
            </a:r>
          </a:p>
        </p:txBody>
      </p:sp>
    </p:spTree>
    <p:extLst>
      <p:ext uri="{BB962C8B-B14F-4D97-AF65-F5344CB8AC3E}">
        <p14:creationId xmlns:p14="http://schemas.microsoft.com/office/powerpoint/2010/main" val="652395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57FD0D75-1382-4CB8-BFB1-972F6DF55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45424FD-F6A1-4096-9DD4-441185495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6000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dirty="0"/>
              <a:t>3. </a:t>
            </a:r>
            <a:r>
              <a:rPr lang="en-US" b="1" dirty="0"/>
              <a:t>NESSUS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000" y="2552700"/>
            <a:ext cx="4991962" cy="3216273"/>
          </a:xfrm>
        </p:spPr>
        <p:txBody>
          <a:bodyPr vert="horz" lIns="0" tIns="0" rIns="0" bIns="0" rtlCol="0" anchor="t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600" b="1" dirty="0">
                <a:solidFill>
                  <a:srgbClr val="FFFFFF"/>
                </a:solidFill>
              </a:rPr>
              <a:t>Nessus </a:t>
            </a:r>
            <a:r>
              <a:rPr lang="en-US" sz="1600" b="1" dirty="0" err="1">
                <a:solidFill>
                  <a:srgbClr val="FFFFFF"/>
                </a:solidFill>
              </a:rPr>
              <a:t>là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một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công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cụ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quét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lỗ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hổng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bảo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mật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độc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quyền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được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phát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bởi</a:t>
            </a:r>
            <a:r>
              <a:rPr lang="en-US" sz="1600" b="1" dirty="0">
                <a:solidFill>
                  <a:srgbClr val="FFFFFF"/>
                </a:solidFill>
              </a:rPr>
              <a:t> Công ty An </a:t>
            </a:r>
            <a:r>
              <a:rPr lang="en-US" sz="1600" b="1" dirty="0" err="1">
                <a:solidFill>
                  <a:srgbClr val="FFFFFF"/>
                </a:solidFill>
              </a:rPr>
              <a:t>ninh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mạng</a:t>
            </a:r>
            <a:r>
              <a:rPr lang="en-US" sz="1600" b="1" dirty="0">
                <a:solidFill>
                  <a:srgbClr val="FFFFFF"/>
                </a:solidFill>
              </a:rPr>
              <a:t> Tenable, </a:t>
            </a:r>
            <a:r>
              <a:rPr lang="en-US" sz="1600" b="1" dirty="0" err="1">
                <a:solidFill>
                  <a:srgbClr val="FFFFFF"/>
                </a:solidFill>
              </a:rPr>
              <a:t>được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phát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hành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miễn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phí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cho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việc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sử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dụng</a:t>
            </a:r>
            <a:r>
              <a:rPr lang="en-US" sz="1600" b="1" dirty="0">
                <a:solidFill>
                  <a:srgbClr val="FFFFFF"/>
                </a:solidFill>
              </a:rPr>
              <a:t> phi </a:t>
            </a:r>
            <a:r>
              <a:rPr lang="en-US" sz="1600" b="1" dirty="0" err="1">
                <a:solidFill>
                  <a:srgbClr val="FFFFFF"/>
                </a:solidFill>
              </a:rPr>
              <a:t>thương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mại</a:t>
            </a:r>
            <a:r>
              <a:rPr lang="en-US" sz="1600" b="1" dirty="0">
                <a:solidFill>
                  <a:srgbClr val="FFFFFF"/>
                </a:solidFill>
              </a:rPr>
              <a:t>.</a:t>
            </a:r>
            <a:endParaRPr lang="en-US" sz="1600" dirty="0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1600" b="1" dirty="0">
                <a:solidFill>
                  <a:srgbClr val="FFFFFF"/>
                </a:solidFill>
              </a:rPr>
              <a:t>Tenable </a:t>
            </a:r>
            <a:r>
              <a:rPr lang="en-US" sz="1600" b="1" err="1">
                <a:solidFill>
                  <a:srgbClr val="FFFFFF"/>
                </a:solidFill>
              </a:rPr>
              <a:t>còn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cung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cấp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một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bộ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giải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pháp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toàn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diện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để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cung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cấp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khả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năng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giám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sát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lỗ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hổng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một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cách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liên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tục</a:t>
            </a:r>
            <a:r>
              <a:rPr lang="en-US" sz="1600" b="1" dirty="0">
                <a:solidFill>
                  <a:srgbClr val="FFFFFF"/>
                </a:solidFill>
              </a:rPr>
              <a:t>, </a:t>
            </a:r>
            <a:r>
              <a:rPr lang="en-US" sz="1600" b="1" err="1">
                <a:solidFill>
                  <a:srgbClr val="FFFFFF"/>
                </a:solidFill>
              </a:rPr>
              <a:t>loại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bỏ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các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điểm</a:t>
            </a:r>
            <a:r>
              <a:rPr lang="en-US" sz="1600" b="1" dirty="0">
                <a:solidFill>
                  <a:srgbClr val="FFFFFF"/>
                </a:solidFill>
              </a:rPr>
              <a:t> “</a:t>
            </a:r>
            <a:r>
              <a:rPr lang="en-US" sz="1600" b="1" err="1">
                <a:solidFill>
                  <a:srgbClr val="FFFFFF"/>
                </a:solidFill>
              </a:rPr>
              <a:t>mù</a:t>
            </a:r>
            <a:r>
              <a:rPr lang="en-US" sz="1600" b="1" dirty="0">
                <a:solidFill>
                  <a:srgbClr val="FFFFFF"/>
                </a:solidFill>
              </a:rPr>
              <a:t>” </a:t>
            </a:r>
            <a:r>
              <a:rPr lang="en-US" sz="1600" b="1" err="1">
                <a:solidFill>
                  <a:srgbClr val="FFFFFF"/>
                </a:solidFill>
              </a:rPr>
              <a:t>trong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hệ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thống</a:t>
            </a:r>
            <a:r>
              <a:rPr lang="en-US" sz="1600" b="1" dirty="0">
                <a:solidFill>
                  <a:srgbClr val="FFFFFF"/>
                </a:solidFill>
              </a:rPr>
              <a:t>, </a:t>
            </a:r>
            <a:r>
              <a:rPr lang="en-US" sz="1600" b="1" err="1">
                <a:solidFill>
                  <a:srgbClr val="FFFFFF"/>
                </a:solidFill>
              </a:rPr>
              <a:t>phát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hiện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các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mối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đe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dọa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với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SecurityCenter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Continous</a:t>
            </a:r>
            <a:r>
              <a:rPr lang="en-US" sz="1600" b="1" dirty="0">
                <a:solidFill>
                  <a:srgbClr val="FFFFFF"/>
                </a:solidFill>
              </a:rPr>
              <a:t> View (SCCV). Tenable </a:t>
            </a:r>
            <a:r>
              <a:rPr lang="en-US" sz="1600" b="1" err="1">
                <a:solidFill>
                  <a:srgbClr val="FFFFFF"/>
                </a:solidFill>
              </a:rPr>
              <a:t>sẽ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thống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kê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toàn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bộ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các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lỗ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hổng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trong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hệ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thống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và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thông</a:t>
            </a:r>
            <a:r>
              <a:rPr lang="en-US" sz="1600" b="1" dirty="0">
                <a:solidFill>
                  <a:srgbClr val="FFFFFF"/>
                </a:solidFill>
              </a:rPr>
              <a:t> tin </a:t>
            </a:r>
            <a:r>
              <a:rPr lang="en-US" sz="1600" b="1" err="1">
                <a:solidFill>
                  <a:srgbClr val="FFFFFF"/>
                </a:solidFill>
              </a:rPr>
              <a:t>cho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quản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trị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viên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biết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những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thông</a:t>
            </a:r>
            <a:r>
              <a:rPr lang="en-US" sz="1600" b="1" dirty="0">
                <a:solidFill>
                  <a:srgbClr val="FFFFFF"/>
                </a:solidFill>
              </a:rPr>
              <a:t> tin </a:t>
            </a:r>
            <a:r>
              <a:rPr lang="en-US" sz="1600" b="1" err="1">
                <a:solidFill>
                  <a:srgbClr val="FFFFFF"/>
                </a:solidFill>
              </a:rPr>
              <a:t>về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lỗ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hổng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như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lỗ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hổng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nào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đang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tồn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tại</a:t>
            </a:r>
            <a:r>
              <a:rPr lang="en-US" sz="1600" b="1" dirty="0">
                <a:solidFill>
                  <a:srgbClr val="FFFFFF"/>
                </a:solidFill>
              </a:rPr>
              <a:t>, </a:t>
            </a:r>
            <a:r>
              <a:rPr lang="en-US" sz="1600" b="1" err="1">
                <a:solidFill>
                  <a:srgbClr val="FFFFFF"/>
                </a:solidFill>
              </a:rPr>
              <a:t>hệ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thống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nào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chứa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lỗ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hổng</a:t>
            </a:r>
            <a:r>
              <a:rPr lang="en-US" sz="1600" b="1" dirty="0">
                <a:solidFill>
                  <a:srgbClr val="FFFFFF"/>
                </a:solidFill>
              </a:rPr>
              <a:t>, </a:t>
            </a:r>
            <a:r>
              <a:rPr lang="en-US" sz="1600" b="1" err="1">
                <a:solidFill>
                  <a:srgbClr val="FFFFFF"/>
                </a:solidFill>
              </a:rPr>
              <a:t>mức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độ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nguy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hiểm</a:t>
            </a:r>
            <a:r>
              <a:rPr lang="en-US" sz="1600" b="1" dirty="0">
                <a:solidFill>
                  <a:srgbClr val="FFFFFF"/>
                </a:solidFill>
              </a:rPr>
              <a:t>, </a:t>
            </a:r>
            <a:r>
              <a:rPr lang="en-US" sz="1600" b="1" err="1">
                <a:solidFill>
                  <a:srgbClr val="FFFFFF"/>
                </a:solidFill>
              </a:rPr>
              <a:t>lỗ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hổng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đó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có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thể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bị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khai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thác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err="1">
                <a:solidFill>
                  <a:srgbClr val="FFFFFF"/>
                </a:solidFill>
              </a:rPr>
              <a:t>không</a:t>
            </a:r>
            <a:r>
              <a:rPr lang="en-US" sz="1600" b="1" dirty="0">
                <a:solidFill>
                  <a:srgbClr val="FFFFFF"/>
                </a:solidFill>
              </a:rPr>
              <a:t>…</a:t>
            </a:r>
            <a:endParaRPr lang="en-US" sz="1600" dirty="0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endParaRPr lang="en-US" sz="1600" b="1" dirty="0"/>
          </a:p>
        </p:txBody>
      </p:sp>
      <p:sp useBgFill="1">
        <p:nvSpPr>
          <p:cNvPr id="43" name="Freeform: Shape 42">
            <a:extLst>
              <a:ext uri="{FF2B5EF4-FFF2-40B4-BE49-F238E27FC236}">
                <a16:creationId xmlns:a16="http://schemas.microsoft.com/office/drawing/2014/main" id="{D7E55FD5-B961-45FE-A940-4A462DE8C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5867335" y="533334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233764 w 6858000"/>
              <a:gd name="connsiteY5" fmla="*/ 19600 h 5791331"/>
              <a:gd name="connsiteX6" fmla="*/ 6643031 w 6858000"/>
              <a:gd name="connsiteY6" fmla="*/ 15010 h 5791331"/>
              <a:gd name="connsiteX7" fmla="*/ 6858000 w 6858000"/>
              <a:gd name="connsiteY7" fmla="*/ 14535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lnTo>
                  <a:pt x="2233764" y="19600"/>
                </a:lnTo>
                <a:cubicBezTo>
                  <a:pt x="2933352" y="33230"/>
                  <a:pt x="5032814" y="16325"/>
                  <a:pt x="6643031" y="15010"/>
                </a:cubicBezTo>
                <a:lnTo>
                  <a:pt x="6858000" y="14535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7" name="Picture 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97CF3E51-BA53-49A5-A171-F32FDCC52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508" y="720001"/>
            <a:ext cx="4039471" cy="2524669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26BC88E7-69B6-40F1-A017-78DCCA13EA5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64323" y="4389093"/>
            <a:ext cx="4295839" cy="955823"/>
          </a:xfrm>
          <a:custGeom>
            <a:avLst/>
            <a:gdLst/>
            <a:ahLst/>
            <a:cxnLst/>
            <a:rect l="l" t="t" r="r" b="b"/>
            <a:pathLst>
              <a:path w="4295839" h="2524669">
                <a:moveTo>
                  <a:pt x="0" y="0"/>
                </a:moveTo>
                <a:lnTo>
                  <a:pt x="4295839" y="0"/>
                </a:lnTo>
                <a:lnTo>
                  <a:pt x="4295839" y="2524669"/>
                </a:lnTo>
                <a:lnTo>
                  <a:pt x="0" y="252466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43043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438E27F7-3F29-47F0-B30F-5850591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B16CD8D-2899-43D9-995B-DD1278D6B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4" name="Freeform: Shape 53">
            <a:extLst>
              <a:ext uri="{FF2B5EF4-FFF2-40B4-BE49-F238E27FC236}">
                <a16:creationId xmlns:a16="http://schemas.microsoft.com/office/drawing/2014/main" id="{7F38A32B-CAD5-4D19-8E90-F63EB6902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342615" y="342615"/>
            <a:ext cx="6858000" cy="6172768"/>
          </a:xfrm>
          <a:custGeom>
            <a:avLst/>
            <a:gdLst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4440498 w 6858000"/>
              <a:gd name="connsiteY4" fmla="*/ 5734742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0" fmla="*/ 6858000 w 6858000"/>
              <a:gd name="connsiteY0" fmla="*/ 0 h 5878098"/>
              <a:gd name="connsiteX1" fmla="*/ 6858000 w 6858000"/>
              <a:gd name="connsiteY1" fmla="*/ 5780582 h 5878098"/>
              <a:gd name="connsiteX2" fmla="*/ 6766523 w 6858000"/>
              <a:gd name="connsiteY2" fmla="*/ 5777266 h 5878098"/>
              <a:gd name="connsiteX3" fmla="*/ 5437222 w 6858000"/>
              <a:gd name="connsiteY3" fmla="*/ 5734742 h 5878098"/>
              <a:gd name="connsiteX4" fmla="*/ 4440498 w 6858000"/>
              <a:gd name="connsiteY4" fmla="*/ 5734742 h 5878098"/>
              <a:gd name="connsiteX5" fmla="*/ 582209 w 6858000"/>
              <a:gd name="connsiteY5" fmla="*/ 4121983 h 5878098"/>
              <a:gd name="connsiteX6" fmla="*/ 73548 w 6858000"/>
              <a:gd name="connsiteY6" fmla="*/ 3184291 h 5878098"/>
              <a:gd name="connsiteX7" fmla="*/ 0 w 6858000"/>
              <a:gd name="connsiteY7" fmla="*/ 2994994 h 5878098"/>
              <a:gd name="connsiteX8" fmla="*/ 0 w 6858000"/>
              <a:gd name="connsiteY8" fmla="*/ 0 h 5878098"/>
              <a:gd name="connsiteX9" fmla="*/ 6858000 w 6858000"/>
              <a:gd name="connsiteY9" fmla="*/ 0 h 5878098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959581 w 6858000"/>
              <a:gd name="connsiteY5" fmla="*/ 4373609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3010841 w 6858000"/>
              <a:gd name="connsiteY3" fmla="*/ 5469518 h 5780582"/>
              <a:gd name="connsiteX4" fmla="*/ 959581 w 6858000"/>
              <a:gd name="connsiteY4" fmla="*/ 4373609 h 5780582"/>
              <a:gd name="connsiteX5" fmla="*/ 0 w 6858000"/>
              <a:gd name="connsiteY5" fmla="*/ 2994994 h 5780582"/>
              <a:gd name="connsiteX6" fmla="*/ 0 w 6858000"/>
              <a:gd name="connsiteY6" fmla="*/ 0 h 5780582"/>
              <a:gd name="connsiteX7" fmla="*/ 6858000 w 6858000"/>
              <a:gd name="connsiteY7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264841 w 6858000"/>
              <a:gd name="connsiteY2" fmla="*/ 5442316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4516"/>
              <a:gd name="connsiteX1" fmla="*/ 6858000 w 6858000"/>
              <a:gd name="connsiteY1" fmla="*/ 5780582 h 5784516"/>
              <a:gd name="connsiteX2" fmla="*/ 3264841 w 6858000"/>
              <a:gd name="connsiteY2" fmla="*/ 5442316 h 5784516"/>
              <a:gd name="connsiteX3" fmla="*/ 959581 w 6858000"/>
              <a:gd name="connsiteY3" fmla="*/ 4373609 h 5784516"/>
              <a:gd name="connsiteX4" fmla="*/ 0 w 6858000"/>
              <a:gd name="connsiteY4" fmla="*/ 2994994 h 5784516"/>
              <a:gd name="connsiteX5" fmla="*/ 0 w 6858000"/>
              <a:gd name="connsiteY5" fmla="*/ 0 h 5784516"/>
              <a:gd name="connsiteX6" fmla="*/ 6858000 w 6858000"/>
              <a:gd name="connsiteY6" fmla="*/ 0 h 5784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5784516">
                <a:moveTo>
                  <a:pt x="6858000" y="0"/>
                </a:moveTo>
                <a:lnTo>
                  <a:pt x="6858000" y="5780582"/>
                </a:lnTo>
                <a:cubicBezTo>
                  <a:pt x="4704756" y="5812908"/>
                  <a:pt x="4198884" y="5641214"/>
                  <a:pt x="3264841" y="5442316"/>
                </a:cubicBezTo>
                <a:cubicBezTo>
                  <a:pt x="2330798" y="5243418"/>
                  <a:pt x="1503721" y="4781496"/>
                  <a:pt x="959581" y="4373609"/>
                </a:cubicBezTo>
                <a:cubicBezTo>
                  <a:pt x="415441" y="3965722"/>
                  <a:pt x="198635" y="3573180"/>
                  <a:pt x="0" y="2994994"/>
                </a:cubicBez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6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b="1"/>
              <a:t>Tính Năng Nổi Bật Nessus</a:t>
            </a:r>
            <a:endParaRPr lang="en-US" dirty="0"/>
          </a:p>
        </p:txBody>
      </p:sp>
      <p:pic>
        <p:nvPicPr>
          <p:cNvPr id="7" name="Picture 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97CF3E51-BA53-49A5-A171-F32FDCC52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2820033"/>
            <a:ext cx="5015639" cy="3134773"/>
          </a:xfrm>
          <a:custGeom>
            <a:avLst/>
            <a:gdLst/>
            <a:ahLst/>
            <a:cxnLst/>
            <a:rect l="l" t="t" r="r" b="b"/>
            <a:pathLst>
              <a:path w="5015639" h="3501162">
                <a:moveTo>
                  <a:pt x="0" y="0"/>
                </a:moveTo>
                <a:lnTo>
                  <a:pt x="5015639" y="0"/>
                </a:lnTo>
                <a:lnTo>
                  <a:pt x="5015639" y="3501162"/>
                </a:lnTo>
                <a:lnTo>
                  <a:pt x="0" y="350116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0" y="633600"/>
            <a:ext cx="4991962" cy="5135374"/>
          </a:xfrm>
        </p:spPr>
        <p:txBody>
          <a:bodyPr vert="horz" lIns="0" tIns="0" rIns="0" bIns="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900" b="1"/>
              <a:t>Quét lỗ hỗng khá toàn diện</a:t>
            </a:r>
            <a:endParaRPr lang="en-US" sz="1900"/>
          </a:p>
          <a:p>
            <a:pPr>
              <a:lnSpc>
                <a:spcPct val="110000"/>
              </a:lnSpc>
            </a:pPr>
            <a:r>
              <a:rPr lang="en-US" sz="1900" b="1"/>
              <a:t>Phát hiện nhanh chóng và chính xác các hệ thống và các lỗ hổng</a:t>
            </a:r>
          </a:p>
          <a:p>
            <a:pPr>
              <a:lnSpc>
                <a:spcPct val="110000"/>
              </a:lnSpc>
            </a:pPr>
            <a:r>
              <a:rPr lang="en-US" sz="1900" b="1"/>
              <a:t> Rà quét và kiểm tra lỗ hổng trong hệ điều hành windows, linux</a:t>
            </a:r>
          </a:p>
          <a:p>
            <a:pPr>
              <a:lnSpc>
                <a:spcPct val="110000"/>
              </a:lnSpc>
            </a:pPr>
            <a:r>
              <a:rPr lang="en-US" sz="1900" b="1"/>
              <a:t>Kiểm tra Patch và Cấu hình cho các máy chủ web và nhiều thiết bị khác</a:t>
            </a:r>
          </a:p>
          <a:p>
            <a:pPr>
              <a:lnSpc>
                <a:spcPct val="110000"/>
              </a:lnSpc>
            </a:pPr>
            <a:r>
              <a:rPr lang="en-US" sz="1900" b="1"/>
              <a:t>Bên trong Nessus có chứa hàng nghìn plugin được tích hợp vào do đó, Nessus rất dễ sử dụng và khắc phục lỗ hổng</a:t>
            </a:r>
          </a:p>
          <a:p>
            <a:pPr>
              <a:lnSpc>
                <a:spcPct val="110000"/>
              </a:lnSpc>
            </a:pPr>
            <a:r>
              <a:rPr lang="en-US" sz="1900" b="1"/>
              <a:t>Quét những lỗ hổng tồn tại trong ứng dụng web, trình duyệt, và cá phần mềm, thiết bị trong mạng nội bộ.</a:t>
            </a:r>
          </a:p>
          <a:p>
            <a:pPr>
              <a:lnSpc>
                <a:spcPct val="110000"/>
              </a:lnSpc>
            </a:pPr>
            <a:endParaRPr lang="en-US" sz="1900" b="1"/>
          </a:p>
        </p:txBody>
      </p:sp>
    </p:spTree>
    <p:extLst>
      <p:ext uri="{BB962C8B-B14F-4D97-AF65-F5344CB8AC3E}">
        <p14:creationId xmlns:p14="http://schemas.microsoft.com/office/powerpoint/2010/main" val="3269745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5ED9E2D9-EE69-4775-8CE5-9EAC35AD2F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D75B673-1FA7-415E-8B2E-7A0550C8B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i="1"/>
              <a:t>THIẾT BỊ NESSUS CÓ THỂ QUÉT</a:t>
            </a:r>
            <a:endParaRPr lang="en-US" dirty="0"/>
          </a:p>
          <a:p>
            <a:endParaRPr lang="en-US" b="1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02CDBCF3-6FBB-45A1-BA5C-6B5189A2F2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87" r="2088" b="-1"/>
          <a:stretch/>
        </p:blipFill>
        <p:spPr>
          <a:xfrm>
            <a:off x="20" y="10"/>
            <a:ext cx="5903704" cy="6857990"/>
          </a:xfrm>
          <a:custGeom>
            <a:avLst/>
            <a:gdLst/>
            <a:ahLst/>
            <a:cxnLst/>
            <a:rect l="l" t="t" r="r" b="b"/>
            <a:pathLst>
              <a:path w="5903724" h="6858000">
                <a:moveTo>
                  <a:pt x="0" y="0"/>
                </a:moveTo>
                <a:lnTo>
                  <a:pt x="5886178" y="0"/>
                </a:lnTo>
                <a:lnTo>
                  <a:pt x="5890522" y="42009"/>
                </a:lnTo>
                <a:cubicBezTo>
                  <a:pt x="5948302" y="788432"/>
                  <a:pt x="5795211" y="5194623"/>
                  <a:pt x="5836720" y="6279216"/>
                </a:cubicBezTo>
                <a:cubicBezTo>
                  <a:pt x="5842686" y="6384211"/>
                  <a:pt x="5845802" y="6526851"/>
                  <a:pt x="5846540" y="6699667"/>
                </a:cubicBezTo>
                <a:lnTo>
                  <a:pt x="5846508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0" y="1880242"/>
            <a:ext cx="4991962" cy="4481480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400" b="1" i="1" dirty="0">
                <a:solidFill>
                  <a:srgbClr val="FFFFFF"/>
                </a:solidFill>
              </a:rPr>
              <a:t>- </a:t>
            </a:r>
            <a:r>
              <a:rPr lang="en-US" sz="1400" b="1" i="1" dirty="0" err="1">
                <a:solidFill>
                  <a:srgbClr val="FFFFFF"/>
                </a:solidFill>
              </a:rPr>
              <a:t>Điện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thoại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thông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minh</a:t>
            </a:r>
            <a:r>
              <a:rPr lang="en-US" sz="1400" b="1" i="1" dirty="0">
                <a:solidFill>
                  <a:srgbClr val="FFFFFF"/>
                </a:solidFill>
              </a:rPr>
              <a:t>: </a:t>
            </a:r>
            <a:r>
              <a:rPr lang="en-US" sz="1400" b="1" i="1" dirty="0" err="1">
                <a:solidFill>
                  <a:srgbClr val="FFFFFF"/>
                </a:solidFill>
              </a:rPr>
              <a:t>Android,IOS</a:t>
            </a:r>
            <a:endParaRPr lang="en-US" sz="1400" dirty="0" err="1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400" b="1" i="1" dirty="0">
                <a:solidFill>
                  <a:srgbClr val="FFFFFF"/>
                </a:solidFill>
              </a:rPr>
              <a:t>-Các </a:t>
            </a:r>
            <a:r>
              <a:rPr lang="en-US" sz="1400" b="1" i="1" dirty="0" err="1">
                <a:solidFill>
                  <a:srgbClr val="FFFFFF"/>
                </a:solidFill>
              </a:rPr>
              <a:t>thiết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bị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mạng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khác</a:t>
            </a:r>
            <a:r>
              <a:rPr lang="en-US" sz="1400" b="1" i="1" dirty="0">
                <a:solidFill>
                  <a:srgbClr val="FFFFFF"/>
                </a:solidFill>
              </a:rPr>
              <a:t>: router, </a:t>
            </a:r>
            <a:r>
              <a:rPr lang="en-US" sz="1400" b="1" i="1" dirty="0" err="1">
                <a:solidFill>
                  <a:srgbClr val="FFFFFF"/>
                </a:solidFill>
              </a:rPr>
              <a:t>assces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point,switch</a:t>
            </a:r>
            <a:r>
              <a:rPr lang="en-US" sz="1400" b="1" i="1" dirty="0">
                <a:solidFill>
                  <a:srgbClr val="FFFFFF"/>
                </a:solidFill>
              </a:rPr>
              <a:t>, </a:t>
            </a:r>
            <a:r>
              <a:rPr lang="en-US" sz="1400" b="1" i="1" dirty="0" err="1">
                <a:solidFill>
                  <a:srgbClr val="FFFFFF"/>
                </a:solidFill>
              </a:rPr>
              <a:t>máy</a:t>
            </a:r>
            <a:r>
              <a:rPr lang="en-US" sz="1400" b="1" i="1" dirty="0">
                <a:solidFill>
                  <a:srgbClr val="FFFFFF"/>
                </a:solidFill>
              </a:rPr>
              <a:t> in</a:t>
            </a:r>
            <a:endParaRPr lang="en-US" sz="1400" dirty="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400" b="1" i="1" dirty="0">
                <a:solidFill>
                  <a:srgbClr val="FFFFFF"/>
                </a:solidFill>
              </a:rPr>
              <a:t>-</a:t>
            </a:r>
            <a:r>
              <a:rPr lang="en-US" sz="1400" b="1" i="1" dirty="0" err="1">
                <a:solidFill>
                  <a:srgbClr val="FFFFFF"/>
                </a:solidFill>
              </a:rPr>
              <a:t>Hỗ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trợ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phân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tích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ngay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trên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những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thiết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bị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ảo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hóa</a:t>
            </a:r>
            <a:r>
              <a:rPr lang="en-US" sz="1400" b="1" i="1" dirty="0">
                <a:solidFill>
                  <a:srgbClr val="FFFFFF"/>
                </a:solidFill>
              </a:rPr>
              <a:t>.</a:t>
            </a:r>
            <a:endParaRPr lang="en-US" sz="1400" dirty="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400" b="1" i="1" dirty="0">
                <a:solidFill>
                  <a:srgbClr val="FFFFFF"/>
                </a:solidFill>
              </a:rPr>
              <a:t>-Cho </a:t>
            </a:r>
            <a:r>
              <a:rPr lang="en-US" sz="1400" b="1" i="1" dirty="0" err="1">
                <a:solidFill>
                  <a:srgbClr val="FFFFFF"/>
                </a:solidFill>
              </a:rPr>
              <a:t>phép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quản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trị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viên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có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thể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thiết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lập</a:t>
            </a:r>
            <a:r>
              <a:rPr lang="en-US" sz="1400" b="1" i="1" dirty="0">
                <a:solidFill>
                  <a:srgbClr val="FFFFFF"/>
                </a:solidFill>
              </a:rPr>
              <a:t>, </a:t>
            </a:r>
            <a:r>
              <a:rPr lang="en-US" sz="1400" b="1" i="1" dirty="0" err="1">
                <a:solidFill>
                  <a:srgbClr val="FFFFFF"/>
                </a:solidFill>
              </a:rPr>
              <a:t>cấu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hình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tự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động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để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rà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quét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hệ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thống</a:t>
            </a:r>
            <a:r>
              <a:rPr lang="en-US" sz="1400" b="1" i="1" dirty="0">
                <a:solidFill>
                  <a:srgbClr val="FFFFFF"/>
                </a:solidFill>
              </a:rPr>
              <a:t>.</a:t>
            </a:r>
            <a:endParaRPr lang="en-US" sz="1400" dirty="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400" b="1" i="1" dirty="0">
                <a:solidFill>
                  <a:srgbClr val="FFFFFF"/>
                </a:solidFill>
              </a:rPr>
              <a:t>-</a:t>
            </a:r>
            <a:r>
              <a:rPr lang="en-US" sz="1400" b="1" i="1" dirty="0" err="1">
                <a:solidFill>
                  <a:srgbClr val="FFFFFF"/>
                </a:solidFill>
              </a:rPr>
              <a:t>Quét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các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lỗ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hổng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đang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tồn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tại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trong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ứng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dụng</a:t>
            </a:r>
            <a:r>
              <a:rPr lang="en-US" sz="1400" b="1" i="1" dirty="0">
                <a:solidFill>
                  <a:srgbClr val="FFFFFF"/>
                </a:solidFill>
              </a:rPr>
              <a:t> web </a:t>
            </a:r>
            <a:r>
              <a:rPr lang="en-US" sz="1400" b="1" i="1" dirty="0" err="1">
                <a:solidFill>
                  <a:srgbClr val="FFFFFF"/>
                </a:solidFill>
              </a:rPr>
              <a:t>dựa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trên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tiêu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chuẩn</a:t>
            </a:r>
            <a:r>
              <a:rPr lang="en-US" sz="1400" b="1" i="1" dirty="0">
                <a:solidFill>
                  <a:srgbClr val="FFFFFF"/>
                </a:solidFill>
              </a:rPr>
              <a:t> </a:t>
            </a:r>
            <a:r>
              <a:rPr lang="en-US" sz="1400" b="1" i="1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</a:t>
            </a:r>
            <a:r>
              <a:rPr lang="en-US" sz="1400" b="1" i="1" dirty="0">
                <a:solidFill>
                  <a:srgbClr val="FFFFFF"/>
                </a:solidFill>
              </a:rPr>
              <a:t>OWASP.</a:t>
            </a:r>
            <a:endParaRPr lang="en-US" sz="1400" dirty="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400" b="1" i="1" dirty="0">
                <a:solidFill>
                  <a:srgbClr val="FFFFFF"/>
                </a:solidFill>
              </a:rPr>
              <a:t>-</a:t>
            </a:r>
            <a:r>
              <a:rPr lang="en-US" sz="1400" b="1" i="1" dirty="0" err="1">
                <a:solidFill>
                  <a:srgbClr val="FFFFFF"/>
                </a:solidFill>
              </a:rPr>
              <a:t>Hỗ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trợ</a:t>
            </a:r>
            <a:r>
              <a:rPr lang="en-US" sz="1400" b="1" i="1" dirty="0">
                <a:solidFill>
                  <a:srgbClr val="FFFFFF"/>
                </a:solidFill>
              </a:rPr>
              <a:t> Cloud: Audit </a:t>
            </a:r>
            <a:r>
              <a:rPr lang="en-US" sz="1400" b="1" i="1" dirty="0" err="1">
                <a:solidFill>
                  <a:srgbClr val="FFFFFF"/>
                </a:solidFill>
              </a:rPr>
              <a:t>cấu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hình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của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các</a:t>
            </a:r>
            <a:r>
              <a:rPr lang="en-US" sz="1400" b="1" i="1" dirty="0">
                <a:solidFill>
                  <a:srgbClr val="FFFFFF"/>
                </a:solidFill>
              </a:rPr>
              <a:t> cloud public </a:t>
            </a:r>
            <a:r>
              <a:rPr lang="en-US" sz="1400" b="1" i="1" dirty="0" err="1">
                <a:solidFill>
                  <a:srgbClr val="FFFFFF"/>
                </a:solidFill>
              </a:rPr>
              <a:t>như</a:t>
            </a:r>
            <a:r>
              <a:rPr lang="en-US" sz="1400" b="1" i="1" dirty="0">
                <a:solidFill>
                  <a:srgbClr val="FFFFFF"/>
                </a:solidFill>
              </a:rPr>
              <a:t>: Amazon Web Services, Microsoft Azure and Rackspace.</a:t>
            </a:r>
            <a:endParaRPr lang="en-US" sz="1400" dirty="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US" sz="1400" b="1" i="1" dirty="0" err="1">
                <a:solidFill>
                  <a:srgbClr val="FFFFFF"/>
                </a:solidFill>
              </a:rPr>
              <a:t>Ngoài</a:t>
            </a:r>
            <a:r>
              <a:rPr lang="en-US" sz="1400" b="1" i="1" dirty="0">
                <a:solidFill>
                  <a:srgbClr val="FFFFFF"/>
                </a:solidFill>
              </a:rPr>
              <a:t> ra, </a:t>
            </a:r>
            <a:r>
              <a:rPr lang="en-US" sz="1400" b="1" i="1" dirty="0" err="1">
                <a:solidFill>
                  <a:srgbClr val="FFFFFF"/>
                </a:solidFill>
              </a:rPr>
              <a:t>công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cụ</a:t>
            </a:r>
            <a:r>
              <a:rPr lang="en-US" sz="1400" b="1" i="1" dirty="0">
                <a:solidFill>
                  <a:srgbClr val="FFFFFF"/>
                </a:solidFill>
              </a:rPr>
              <a:t> Nessus </a:t>
            </a:r>
            <a:r>
              <a:rPr lang="en-US" sz="1400" b="1" i="1" dirty="0" err="1">
                <a:solidFill>
                  <a:srgbClr val="FFFFFF"/>
                </a:solidFill>
              </a:rPr>
              <a:t>có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thể</a:t>
            </a:r>
            <a:r>
              <a:rPr lang="en-US" sz="1400" b="1" i="1" dirty="0">
                <a:solidFill>
                  <a:srgbClr val="FFFFFF"/>
                </a:solidFill>
              </a:rPr>
              <a:t> audit file </a:t>
            </a:r>
            <a:r>
              <a:rPr lang="en-US" sz="1400" b="1" i="1" dirty="0" err="1">
                <a:solidFill>
                  <a:srgbClr val="FFFFFF"/>
                </a:solidFill>
              </a:rPr>
              <a:t>cấu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hình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thiết</a:t>
            </a:r>
            <a:r>
              <a:rPr lang="en-US" sz="1400" b="1" i="1" dirty="0">
                <a:solidFill>
                  <a:srgbClr val="FFFFFF"/>
                </a:solidFill>
              </a:rPr>
              <a:t> </a:t>
            </a:r>
            <a:r>
              <a:rPr lang="en-US" sz="1400" b="1" i="1" dirty="0" err="1">
                <a:solidFill>
                  <a:srgbClr val="FFFFFF"/>
                </a:solidFill>
              </a:rPr>
              <a:t>bị</a:t>
            </a:r>
            <a:r>
              <a:rPr lang="en-US" sz="1400" b="1" i="1" dirty="0">
                <a:solidFill>
                  <a:srgbClr val="FFFFFF"/>
                </a:solidFill>
              </a:rPr>
              <a:t>.</a:t>
            </a:r>
            <a:endParaRPr lang="en-US" sz="1400" i="1" dirty="0">
              <a:solidFill>
                <a:srgbClr val="FFFFFF"/>
              </a:solidFill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1400" b="1" dirty="0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064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5F9747D1-25EC-4D52-AD52-4E83333DC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65E038B-27F9-4701-924D-B9AFEF0B7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b="1" i="1" dirty="0"/>
              <a:t>NỀN TẢNG </a:t>
            </a:r>
            <a:r>
              <a:rPr lang="en-US" b="1" i="1" dirty="0">
                <a:ea typeface="+mj-lt"/>
                <a:cs typeface="+mj-lt"/>
              </a:rPr>
              <a:t>HỖ TRỢ </a:t>
            </a:r>
            <a:r>
              <a:rPr lang="en-US" b="1" i="1" dirty="0"/>
              <a:t> NESSUS</a:t>
            </a:r>
            <a:endParaRPr lang="en-US" b="1" dirty="0"/>
          </a:p>
        </p:txBody>
      </p:sp>
      <p:pic>
        <p:nvPicPr>
          <p:cNvPr id="8" name="Picture 8" descr="Logo&#10;&#10;Description automatically generated">
            <a:extLst>
              <a:ext uri="{FF2B5EF4-FFF2-40B4-BE49-F238E27FC236}">
                <a16:creationId xmlns:a16="http://schemas.microsoft.com/office/drawing/2014/main" id="{598B2613-B1DE-4B99-B7FE-CC0E8B5F2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40" y="4870001"/>
            <a:ext cx="1630674" cy="1376543"/>
          </a:xfrm>
          <a:custGeom>
            <a:avLst/>
            <a:gdLst/>
            <a:ahLst/>
            <a:cxnLst/>
            <a:rect l="l" t="t" r="r" b="b"/>
            <a:pathLst>
              <a:path w="3095626" h="1376543">
                <a:moveTo>
                  <a:pt x="0" y="0"/>
                </a:moveTo>
                <a:lnTo>
                  <a:pt x="3095626" y="0"/>
                </a:lnTo>
                <a:lnTo>
                  <a:pt x="3095626" y="1376543"/>
                </a:lnTo>
                <a:lnTo>
                  <a:pt x="0" y="1376543"/>
                </a:lnTo>
                <a:close/>
              </a:path>
            </a:pathLst>
          </a:custGeom>
        </p:spPr>
      </p:pic>
      <p:pic>
        <p:nvPicPr>
          <p:cNvPr id="7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88E50AE-04C1-4AFA-B52F-96040DDE9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083" y="682001"/>
            <a:ext cx="8343361" cy="3492158"/>
          </a:xfrm>
          <a:custGeom>
            <a:avLst/>
            <a:gdLst/>
            <a:ahLst/>
            <a:cxnLst/>
            <a:rect l="l" t="t" r="r" b="b"/>
            <a:pathLst>
              <a:path w="3095626" h="1376544">
                <a:moveTo>
                  <a:pt x="0" y="0"/>
                </a:moveTo>
                <a:lnTo>
                  <a:pt x="3095626" y="0"/>
                </a:lnTo>
                <a:lnTo>
                  <a:pt x="3095626" y="1376544"/>
                </a:lnTo>
                <a:lnTo>
                  <a:pt x="0" y="1376544"/>
                </a:lnTo>
                <a:close/>
              </a:path>
            </a:pathLst>
          </a:custGeom>
        </p:spPr>
      </p:pic>
      <p:pic>
        <p:nvPicPr>
          <p:cNvPr id="13" name="Picture 13" descr="Icon&#10;&#10;Description automatically generated">
            <a:extLst>
              <a:ext uri="{FF2B5EF4-FFF2-40B4-BE49-F238E27FC236}">
                <a16:creationId xmlns:a16="http://schemas.microsoft.com/office/drawing/2014/main" id="{A4F174A1-F23A-4078-B5A3-B2150DBAD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970" y="4875453"/>
            <a:ext cx="1514475" cy="1247775"/>
          </a:xfrm>
          <a:prstGeom prst="rect">
            <a:avLst/>
          </a:prstGeom>
        </p:spPr>
      </p:pic>
      <p:pic>
        <p:nvPicPr>
          <p:cNvPr id="14" name="Picture 14" descr="A picture containing text, room, gambling house, scene&#10;&#10;Description automatically generated">
            <a:extLst>
              <a:ext uri="{FF2B5EF4-FFF2-40B4-BE49-F238E27FC236}">
                <a16:creationId xmlns:a16="http://schemas.microsoft.com/office/drawing/2014/main" id="{CA9AC0EA-6839-47EB-8097-C6B48137B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4168" y="4932962"/>
            <a:ext cx="1733550" cy="1247775"/>
          </a:xfrm>
          <a:prstGeom prst="rect">
            <a:avLst/>
          </a:prstGeom>
        </p:spPr>
      </p:pic>
      <p:pic>
        <p:nvPicPr>
          <p:cNvPr id="15" name="Picture 15" descr="Icon&#10;&#10;Description automatically generated">
            <a:extLst>
              <a:ext uri="{FF2B5EF4-FFF2-40B4-BE49-F238E27FC236}">
                <a16:creationId xmlns:a16="http://schemas.microsoft.com/office/drawing/2014/main" id="{A337B126-4299-4F9B-AD4A-F2C9A35122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7293" y="4932962"/>
            <a:ext cx="1743075" cy="1247775"/>
          </a:xfrm>
          <a:prstGeom prst="rect">
            <a:avLst/>
          </a:prstGeom>
        </p:spPr>
      </p:pic>
      <p:pic>
        <p:nvPicPr>
          <p:cNvPr id="16" name="Picture 16" descr="Diagram, logo, company name&#10;&#10;Description automatically generated">
            <a:extLst>
              <a:ext uri="{FF2B5EF4-FFF2-40B4-BE49-F238E27FC236}">
                <a16:creationId xmlns:a16="http://schemas.microsoft.com/office/drawing/2014/main" id="{8A155C8F-4DC2-4647-A486-AD15FE5F77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3049" y="4861075"/>
            <a:ext cx="1857375" cy="124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980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5BB3780B-63EB-450D-A804-D6AA12F9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E0847A5-A329-48CD-B3A7-3892FF6DA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6000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dirty="0"/>
              <a:t>4. WIRESHARK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4991962" cy="3216273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/>
              <a:t>Wireshark phần mềm sử dụng để khắc phục  sự cố và giám sát mạng </a:t>
            </a:r>
          </a:p>
          <a:p>
            <a:r>
              <a:rPr lang="en-US"/>
              <a:t>Wireshark phần mềm giúp bạn giám sát mạng của mình và xem tất cả các chi tiết của gói thông qua mạng </a:t>
            </a:r>
            <a:endParaRPr lang="en-US" b="1"/>
          </a:p>
          <a:p>
            <a:r>
              <a:rPr lang="en-US"/>
              <a:t>Wireshark là phần mềm mã nguồn mở hoàn toàn dung miễn phí</a:t>
            </a:r>
            <a:endParaRPr lang="en-US" b="1"/>
          </a:p>
          <a:p>
            <a:endParaRPr lang="en-US" b="1"/>
          </a:p>
        </p:txBody>
      </p:sp>
      <p:pic>
        <p:nvPicPr>
          <p:cNvPr id="9" name="Picture 9" descr="Icon&#10;&#10;Description automatically generated">
            <a:extLst>
              <a:ext uri="{FF2B5EF4-FFF2-40B4-BE49-F238E27FC236}">
                <a16:creationId xmlns:a16="http://schemas.microsoft.com/office/drawing/2014/main" id="{F1F9F5DC-726D-44FC-B7AA-AA69A1B3FE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89" b="1"/>
          <a:stretch/>
        </p:blipFill>
        <p:spPr>
          <a:xfrm>
            <a:off x="6257657" y="566767"/>
            <a:ext cx="5361537" cy="5404109"/>
          </a:xfrm>
          <a:custGeom>
            <a:avLst/>
            <a:gdLst/>
            <a:ahLst/>
            <a:cxnLst/>
            <a:rect l="l" t="t" r="r" b="b"/>
            <a:pathLst>
              <a:path w="5361537" h="5404109">
                <a:moveTo>
                  <a:pt x="2870828" y="1041"/>
                </a:moveTo>
                <a:cubicBezTo>
                  <a:pt x="3203581" y="14830"/>
                  <a:pt x="3513736" y="163111"/>
                  <a:pt x="3800184" y="290250"/>
                </a:cubicBezTo>
                <a:cubicBezTo>
                  <a:pt x="4171154" y="479730"/>
                  <a:pt x="4508586" y="661721"/>
                  <a:pt x="4702438" y="1026076"/>
                </a:cubicBezTo>
                <a:lnTo>
                  <a:pt x="4959549" y="1326248"/>
                </a:lnTo>
                <a:cubicBezTo>
                  <a:pt x="5129003" y="1601579"/>
                  <a:pt x="5186377" y="1874538"/>
                  <a:pt x="5266423" y="2173276"/>
                </a:cubicBezTo>
                <a:cubicBezTo>
                  <a:pt x="5322579" y="2382854"/>
                  <a:pt x="5370498" y="2561686"/>
                  <a:pt x="5358128" y="2694064"/>
                </a:cubicBezTo>
                <a:cubicBezTo>
                  <a:pt x="5387135" y="3102588"/>
                  <a:pt x="5225012" y="3513996"/>
                  <a:pt x="5101614" y="3771685"/>
                </a:cubicBezTo>
                <a:cubicBezTo>
                  <a:pt x="4997551" y="4040670"/>
                  <a:pt x="4756585" y="4494622"/>
                  <a:pt x="4442699" y="4781934"/>
                </a:cubicBezTo>
                <a:cubicBezTo>
                  <a:pt x="4128813" y="5069245"/>
                  <a:pt x="3867535" y="5122778"/>
                  <a:pt x="3526897" y="5225036"/>
                </a:cubicBezTo>
                <a:cubicBezTo>
                  <a:pt x="3186396" y="5327806"/>
                  <a:pt x="2777866" y="5432329"/>
                  <a:pt x="2398771" y="5397154"/>
                </a:cubicBezTo>
                <a:cubicBezTo>
                  <a:pt x="2019540" y="5361468"/>
                  <a:pt x="1637694" y="5196321"/>
                  <a:pt x="1251137" y="5011566"/>
                </a:cubicBezTo>
                <a:cubicBezTo>
                  <a:pt x="928921" y="4825498"/>
                  <a:pt x="428548" y="4335676"/>
                  <a:pt x="348364" y="4036426"/>
                </a:cubicBezTo>
                <a:cubicBezTo>
                  <a:pt x="268180" y="3737176"/>
                  <a:pt x="-82248" y="2964977"/>
                  <a:pt x="17820" y="2441683"/>
                </a:cubicBezTo>
                <a:cubicBezTo>
                  <a:pt x="117889" y="1918389"/>
                  <a:pt x="122569" y="1757316"/>
                  <a:pt x="362894" y="1276624"/>
                </a:cubicBezTo>
                <a:cubicBezTo>
                  <a:pt x="659155" y="828176"/>
                  <a:pt x="1338551" y="373177"/>
                  <a:pt x="1764257" y="227256"/>
                </a:cubicBezTo>
                <a:cubicBezTo>
                  <a:pt x="2005919" y="114722"/>
                  <a:pt x="2440806" y="61902"/>
                  <a:pt x="2530583" y="37846"/>
                </a:cubicBezTo>
                <a:cubicBezTo>
                  <a:pt x="2646482" y="6791"/>
                  <a:pt x="2759910" y="-3556"/>
                  <a:pt x="2870828" y="104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19041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5D6A032-F742-47E1-82F2-1EC629434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AF7C97-BADA-4A0C-82CB-5BB641BA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CD9C6F9B-2CB0-4FD8-8F6E-C04D4CE09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60324" cy="6434340"/>
          </a:xfrm>
          <a:custGeom>
            <a:avLst/>
            <a:gdLst>
              <a:gd name="connsiteX0" fmla="*/ 0 w 7760324"/>
              <a:gd name="connsiteY0" fmla="*/ 0 h 6434340"/>
              <a:gd name="connsiteX1" fmla="*/ 7193558 w 7760324"/>
              <a:gd name="connsiteY1" fmla="*/ 0 h 6434340"/>
              <a:gd name="connsiteX2" fmla="*/ 7270378 w 7760324"/>
              <a:gd name="connsiteY2" fmla="*/ 141666 h 6434340"/>
              <a:gd name="connsiteX3" fmla="*/ 7477890 w 7760324"/>
              <a:gd name="connsiteY3" fmla="*/ 744772 h 6434340"/>
              <a:gd name="connsiteX4" fmla="*/ 7459137 w 7760324"/>
              <a:gd name="connsiteY4" fmla="*/ 3396664 h 6434340"/>
              <a:gd name="connsiteX5" fmla="*/ 5749038 w 7760324"/>
              <a:gd name="connsiteY5" fmla="*/ 5643529 h 6434340"/>
              <a:gd name="connsiteX6" fmla="*/ 5004621 w 7760324"/>
              <a:gd name="connsiteY6" fmla="*/ 6096153 h 6434340"/>
              <a:gd name="connsiteX7" fmla="*/ 3484742 w 7760324"/>
              <a:gd name="connsiteY7" fmla="*/ 6399972 h 6434340"/>
              <a:gd name="connsiteX8" fmla="*/ 1300034 w 7760324"/>
              <a:gd name="connsiteY8" fmla="*/ 5884178 h 6434340"/>
              <a:gd name="connsiteX9" fmla="*/ 248715 w 7760324"/>
              <a:gd name="connsiteY9" fmla="*/ 5048740 h 6434340"/>
              <a:gd name="connsiteX10" fmla="*/ 0 w 7760324"/>
              <a:gd name="connsiteY10" fmla="*/ 4799696 h 643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60324" h="6434340">
                <a:moveTo>
                  <a:pt x="0" y="0"/>
                </a:moveTo>
                <a:lnTo>
                  <a:pt x="7193558" y="0"/>
                </a:lnTo>
                <a:lnTo>
                  <a:pt x="7270378" y="141666"/>
                </a:lnTo>
                <a:cubicBezTo>
                  <a:pt x="7374759" y="354823"/>
                  <a:pt x="7479140" y="567979"/>
                  <a:pt x="7477890" y="744772"/>
                </a:cubicBezTo>
                <a:cubicBezTo>
                  <a:pt x="7860620" y="1526346"/>
                  <a:pt x="7854369" y="2410310"/>
                  <a:pt x="7459137" y="3396664"/>
                </a:cubicBezTo>
                <a:cubicBezTo>
                  <a:pt x="7063906" y="4383018"/>
                  <a:pt x="6458662" y="5119852"/>
                  <a:pt x="5749038" y="5643529"/>
                </a:cubicBezTo>
                <a:cubicBezTo>
                  <a:pt x="5571320" y="5818646"/>
                  <a:pt x="5358807" y="5922711"/>
                  <a:pt x="5004621" y="6096153"/>
                </a:cubicBezTo>
                <a:cubicBezTo>
                  <a:pt x="4508758" y="6338972"/>
                  <a:pt x="3978103" y="6510739"/>
                  <a:pt x="3484742" y="6399972"/>
                </a:cubicBezTo>
                <a:cubicBezTo>
                  <a:pt x="2955337" y="6394946"/>
                  <a:pt x="2250713" y="6211452"/>
                  <a:pt x="1300034" y="5884178"/>
                </a:cubicBezTo>
                <a:cubicBezTo>
                  <a:pt x="904856" y="5615219"/>
                  <a:pt x="554416" y="5336740"/>
                  <a:pt x="248715" y="5048740"/>
                </a:cubicBezTo>
                <a:lnTo>
                  <a:pt x="0" y="4799696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EAEAD-816B-4365-AB50-A46D02CB3D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720000"/>
            <a:ext cx="5015638" cy="3136192"/>
          </a:xfrm>
        </p:spPr>
        <p:txBody>
          <a:bodyPr anchor="ctr">
            <a:normAutofit/>
          </a:bodyPr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chính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8CE1DD1-65E2-46E3-8E5D-3D9551ADC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35063" y="1460855"/>
            <a:ext cx="4904299" cy="5511445"/>
            <a:chOff x="6435063" y="1460855"/>
            <a:chExt cx="4904299" cy="5511445"/>
          </a:xfrm>
        </p:grpSpPr>
        <p:sp>
          <p:nvSpPr>
            <p:cNvPr id="32" name="Freeform 79">
              <a:extLst>
                <a:ext uri="{FF2B5EF4-FFF2-40B4-BE49-F238E27FC236}">
                  <a16:creationId xmlns:a16="http://schemas.microsoft.com/office/drawing/2014/main" id="{BA46EBEE-EDAC-420B-8980-1CC96D332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671651" y="5894855"/>
              <a:ext cx="667711" cy="1077445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3" name="Freeform 80">
              <a:extLst>
                <a:ext uri="{FF2B5EF4-FFF2-40B4-BE49-F238E27FC236}">
                  <a16:creationId xmlns:a16="http://schemas.microsoft.com/office/drawing/2014/main" id="{77940BD3-2762-48F7-9EED-0890C00B1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35063" y="3856192"/>
              <a:ext cx="895341" cy="460318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4" name="Freeform 82">
              <a:extLst>
                <a:ext uri="{FF2B5EF4-FFF2-40B4-BE49-F238E27FC236}">
                  <a16:creationId xmlns:a16="http://schemas.microsoft.com/office/drawing/2014/main" id="{9A8D39D2-38DC-4485-99D4-ED78E3436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755114" y="1460855"/>
              <a:ext cx="500784" cy="910515"/>
            </a:xfrm>
            <a:custGeom>
              <a:avLst/>
              <a:gdLst>
                <a:gd name="T0" fmla="*/ 3 w 37"/>
                <a:gd name="T1" fmla="*/ 28 h 67"/>
                <a:gd name="T2" fmla="*/ 4 w 37"/>
                <a:gd name="T3" fmla="*/ 19 h 67"/>
                <a:gd name="T4" fmla="*/ 5 w 37"/>
                <a:gd name="T5" fmla="*/ 12 h 67"/>
                <a:gd name="T6" fmla="*/ 13 w 37"/>
                <a:gd name="T7" fmla="*/ 1 h 67"/>
                <a:gd name="T8" fmla="*/ 25 w 37"/>
                <a:gd name="T9" fmla="*/ 1 h 67"/>
                <a:gd name="T10" fmla="*/ 35 w 37"/>
                <a:gd name="T11" fmla="*/ 7 h 67"/>
                <a:gd name="T12" fmla="*/ 33 w 37"/>
                <a:gd name="T13" fmla="*/ 47 h 67"/>
                <a:gd name="T14" fmla="*/ 24 w 37"/>
                <a:gd name="T15" fmla="*/ 65 h 67"/>
                <a:gd name="T16" fmla="*/ 13 w 37"/>
                <a:gd name="T17" fmla="*/ 66 h 67"/>
                <a:gd name="T18" fmla="*/ 2 w 37"/>
                <a:gd name="T19" fmla="*/ 60 h 67"/>
                <a:gd name="T20" fmla="*/ 1 w 37"/>
                <a:gd name="T21" fmla="*/ 48 h 67"/>
                <a:gd name="T22" fmla="*/ 3 w 37"/>
                <a:gd name="T23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67">
                  <a:moveTo>
                    <a:pt x="3" y="28"/>
                  </a:moveTo>
                  <a:cubicBezTo>
                    <a:pt x="3" y="25"/>
                    <a:pt x="4" y="20"/>
                    <a:pt x="4" y="19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6"/>
                    <a:pt x="10" y="3"/>
                    <a:pt x="13" y="1"/>
                  </a:cubicBezTo>
                  <a:cubicBezTo>
                    <a:pt x="16" y="0"/>
                    <a:pt x="20" y="0"/>
                    <a:pt x="25" y="1"/>
                  </a:cubicBezTo>
                  <a:cubicBezTo>
                    <a:pt x="30" y="2"/>
                    <a:pt x="34" y="4"/>
                    <a:pt x="35" y="7"/>
                  </a:cubicBezTo>
                  <a:cubicBezTo>
                    <a:pt x="37" y="11"/>
                    <a:pt x="33" y="43"/>
                    <a:pt x="33" y="47"/>
                  </a:cubicBezTo>
                  <a:cubicBezTo>
                    <a:pt x="32" y="57"/>
                    <a:pt x="30" y="63"/>
                    <a:pt x="24" y="65"/>
                  </a:cubicBezTo>
                  <a:cubicBezTo>
                    <a:pt x="21" y="67"/>
                    <a:pt x="17" y="67"/>
                    <a:pt x="13" y="66"/>
                  </a:cubicBezTo>
                  <a:cubicBezTo>
                    <a:pt x="8" y="66"/>
                    <a:pt x="4" y="64"/>
                    <a:pt x="2" y="60"/>
                  </a:cubicBezTo>
                  <a:cubicBezTo>
                    <a:pt x="1" y="57"/>
                    <a:pt x="0" y="53"/>
                    <a:pt x="1" y="48"/>
                  </a:cubicBezTo>
                  <a:cubicBezTo>
                    <a:pt x="1" y="48"/>
                    <a:pt x="3" y="30"/>
                    <a:pt x="3" y="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5" name="Freeform 83">
              <a:extLst>
                <a:ext uri="{FF2B5EF4-FFF2-40B4-BE49-F238E27FC236}">
                  <a16:creationId xmlns:a16="http://schemas.microsoft.com/office/drawing/2014/main" id="{6D44268A-9D5E-4A1A-B4F8-95251A18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63820" y="1482445"/>
              <a:ext cx="515958" cy="910515"/>
            </a:xfrm>
            <a:custGeom>
              <a:avLst/>
              <a:gdLst>
                <a:gd name="T0" fmla="*/ 36 w 38"/>
                <a:gd name="T1" fmla="*/ 58 h 67"/>
                <a:gd name="T2" fmla="*/ 33 w 38"/>
                <a:gd name="T3" fmla="*/ 63 h 67"/>
                <a:gd name="T4" fmla="*/ 27 w 38"/>
                <a:gd name="T5" fmla="*/ 65 h 67"/>
                <a:gd name="T6" fmla="*/ 24 w 38"/>
                <a:gd name="T7" fmla="*/ 66 h 67"/>
                <a:gd name="T8" fmla="*/ 16 w 38"/>
                <a:gd name="T9" fmla="*/ 65 h 67"/>
                <a:gd name="T10" fmla="*/ 9 w 38"/>
                <a:gd name="T11" fmla="*/ 59 h 67"/>
                <a:gd name="T12" fmla="*/ 6 w 38"/>
                <a:gd name="T13" fmla="*/ 48 h 67"/>
                <a:gd name="T14" fmla="*/ 5 w 38"/>
                <a:gd name="T15" fmla="*/ 37 h 67"/>
                <a:gd name="T16" fmla="*/ 2 w 38"/>
                <a:gd name="T17" fmla="*/ 22 h 67"/>
                <a:gd name="T18" fmla="*/ 1 w 38"/>
                <a:gd name="T19" fmla="*/ 9 h 67"/>
                <a:gd name="T20" fmla="*/ 13 w 38"/>
                <a:gd name="T21" fmla="*/ 1 h 67"/>
                <a:gd name="T22" fmla="*/ 23 w 38"/>
                <a:gd name="T23" fmla="*/ 2 h 67"/>
                <a:gd name="T24" fmla="*/ 28 w 38"/>
                <a:gd name="T25" fmla="*/ 6 h 67"/>
                <a:gd name="T26" fmla="*/ 32 w 38"/>
                <a:gd name="T27" fmla="*/ 14 h 67"/>
                <a:gd name="T28" fmla="*/ 37 w 38"/>
                <a:gd name="T29" fmla="*/ 46 h 67"/>
                <a:gd name="T30" fmla="*/ 36 w 38"/>
                <a:gd name="T31" fmla="*/ 5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67">
                  <a:moveTo>
                    <a:pt x="36" y="58"/>
                  </a:moveTo>
                  <a:cubicBezTo>
                    <a:pt x="35" y="60"/>
                    <a:pt x="34" y="62"/>
                    <a:pt x="33" y="63"/>
                  </a:cubicBezTo>
                  <a:cubicBezTo>
                    <a:pt x="31" y="64"/>
                    <a:pt x="29" y="64"/>
                    <a:pt x="27" y="65"/>
                  </a:cubicBezTo>
                  <a:cubicBezTo>
                    <a:pt x="26" y="65"/>
                    <a:pt x="25" y="66"/>
                    <a:pt x="24" y="66"/>
                  </a:cubicBezTo>
                  <a:cubicBezTo>
                    <a:pt x="21" y="67"/>
                    <a:pt x="18" y="67"/>
                    <a:pt x="16" y="65"/>
                  </a:cubicBezTo>
                  <a:cubicBezTo>
                    <a:pt x="13" y="64"/>
                    <a:pt x="11" y="62"/>
                    <a:pt x="9" y="59"/>
                  </a:cubicBezTo>
                  <a:cubicBezTo>
                    <a:pt x="7" y="56"/>
                    <a:pt x="6" y="52"/>
                    <a:pt x="6" y="48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16"/>
                    <a:pt x="0" y="12"/>
                    <a:pt x="1" y="9"/>
                  </a:cubicBezTo>
                  <a:cubicBezTo>
                    <a:pt x="3" y="5"/>
                    <a:pt x="7" y="1"/>
                    <a:pt x="13" y="1"/>
                  </a:cubicBezTo>
                  <a:cubicBezTo>
                    <a:pt x="18" y="0"/>
                    <a:pt x="21" y="2"/>
                    <a:pt x="23" y="2"/>
                  </a:cubicBezTo>
                  <a:cubicBezTo>
                    <a:pt x="25" y="3"/>
                    <a:pt x="26" y="4"/>
                    <a:pt x="28" y="6"/>
                  </a:cubicBezTo>
                  <a:cubicBezTo>
                    <a:pt x="29" y="8"/>
                    <a:pt x="30" y="10"/>
                    <a:pt x="32" y="14"/>
                  </a:cubicBezTo>
                  <a:cubicBezTo>
                    <a:pt x="33" y="18"/>
                    <a:pt x="37" y="46"/>
                    <a:pt x="37" y="46"/>
                  </a:cubicBezTo>
                  <a:cubicBezTo>
                    <a:pt x="38" y="52"/>
                    <a:pt x="37" y="56"/>
                    <a:pt x="36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6" name="Freeform 84">
              <a:extLst>
                <a:ext uri="{FF2B5EF4-FFF2-40B4-BE49-F238E27FC236}">
                  <a16:creationId xmlns:a16="http://schemas.microsoft.com/office/drawing/2014/main" id="{F0E273A2-7C37-438A-A4F5-7864B2DD2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85417" y="5361771"/>
              <a:ext cx="773940" cy="814407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7" name="Freeform 85">
              <a:extLst>
                <a:ext uri="{FF2B5EF4-FFF2-40B4-BE49-F238E27FC236}">
                  <a16:creationId xmlns:a16="http://schemas.microsoft.com/office/drawing/2014/main" id="{9C5A859B-CCA2-4744-9DFE-B734A9AEE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79512" y="5973150"/>
              <a:ext cx="485608" cy="885225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8" name="Freeform 87">
              <a:extLst>
                <a:ext uri="{FF2B5EF4-FFF2-40B4-BE49-F238E27FC236}">
                  <a16:creationId xmlns:a16="http://schemas.microsoft.com/office/drawing/2014/main" id="{F941723D-F68C-46C9-9763-281E9A4D2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32755" y="2056731"/>
              <a:ext cx="748646" cy="804290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79E2BF6-FBEA-44E6-9846-C1E7327B7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0690" y="2651215"/>
            <a:ext cx="5034026" cy="3132137"/>
          </a:xfrm>
        </p:spPr>
        <p:txBody>
          <a:bodyPr vert="horz" lIns="0" tIns="0" rIns="0" bIns="0" rtlCol="0" anchor="ctr">
            <a:normAutofit/>
          </a:bodyPr>
          <a:lstStyle/>
          <a:p>
            <a:pPr algn="l"/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1. TÌM HIỂU AN TOÀN MẠNG</a:t>
            </a:r>
          </a:p>
          <a:p>
            <a:pPr algn="l"/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2. 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ea typeface="+mn-lt"/>
                <a:cs typeface="+mn-lt"/>
              </a:rPr>
              <a:t>NMAP</a:t>
            </a:r>
            <a:endParaRPr lang="en-US" sz="2400" dirty="0">
              <a:solidFill>
                <a:schemeClr val="tx2">
                  <a:lumMod val="90000"/>
                </a:schemeClr>
              </a:solidFill>
            </a:endParaRPr>
          </a:p>
          <a:p>
            <a:pPr algn="l"/>
            <a:r>
              <a:rPr lang="en-US" sz="2400" dirty="0">
                <a:solidFill>
                  <a:schemeClr val="tx2">
                    <a:lumMod val="90000"/>
                  </a:schemeClr>
                </a:solidFill>
              </a:rPr>
              <a:t>3. </a:t>
            </a:r>
            <a:r>
              <a:rPr lang="en-US" sz="2400" dirty="0">
                <a:solidFill>
                  <a:schemeClr val="tx2">
                    <a:lumMod val="90000"/>
                  </a:schemeClr>
                </a:solidFill>
                <a:ea typeface="+mn-lt"/>
                <a:cs typeface="+mn-lt"/>
              </a:rPr>
              <a:t>NESSUS</a:t>
            </a:r>
          </a:p>
          <a:p>
            <a:pPr algn="l"/>
            <a:r>
              <a:rPr lang="en-US" sz="2400" dirty="0">
                <a:solidFill>
                  <a:schemeClr val="tx2">
                    <a:lumMod val="90000"/>
                  </a:schemeClr>
                </a:solidFill>
                <a:ea typeface="+mn-lt"/>
                <a:cs typeface="+mn-lt"/>
              </a:rPr>
              <a:t>4. WIRESHARK</a:t>
            </a:r>
          </a:p>
        </p:txBody>
      </p:sp>
    </p:spTree>
    <p:extLst>
      <p:ext uri="{BB962C8B-B14F-4D97-AF65-F5344CB8AC3E}">
        <p14:creationId xmlns:p14="http://schemas.microsoft.com/office/powerpoint/2010/main" val="3612305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119D8FB3-DC82-4F23-93E9-2D2E26F22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E054836-96E4-4E15-9E6C-1AE7ED17F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dirty="0"/>
              <a:t>3. </a:t>
            </a:r>
            <a:r>
              <a:rPr lang="en-US"/>
              <a:t>WIRESHARK</a:t>
            </a:r>
            <a:endParaRPr lang="en-US" dirty="0"/>
          </a:p>
        </p:txBody>
      </p:sp>
      <p:pic>
        <p:nvPicPr>
          <p:cNvPr id="4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DCBC36CD-B84D-4500-A4A0-84FEA63AC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777659"/>
            <a:ext cx="5014800" cy="5294020"/>
          </a:xfrm>
          <a:custGeom>
            <a:avLst/>
            <a:gdLst/>
            <a:ahLst/>
            <a:cxnLst/>
            <a:rect l="l" t="t" r="r" b="b"/>
            <a:pathLst>
              <a:path w="5014800" h="5409338">
                <a:moveTo>
                  <a:pt x="0" y="0"/>
                </a:moveTo>
                <a:lnTo>
                  <a:pt x="5014800" y="0"/>
                </a:lnTo>
                <a:lnTo>
                  <a:pt x="5014800" y="5409338"/>
                </a:lnTo>
                <a:lnTo>
                  <a:pt x="0" y="5409338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0" y="2541600"/>
            <a:ext cx="4991962" cy="3216273"/>
          </a:xfrm>
        </p:spPr>
        <p:txBody>
          <a:bodyPr vert="horz" lIns="0" tIns="0" rIns="0" bIns="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900"/>
              <a:t>Wireshark không phải là một hệ thống phát hiện xâm nhập. Nó sẽ khôngcảnh báo bạn khi ai đó làm những điều kỳ lạ trên của bạnmạng mà anh ấy / cô ấy không được phép làm.</a:t>
            </a:r>
          </a:p>
          <a:p>
            <a:pPr>
              <a:lnSpc>
                <a:spcPct val="110000"/>
              </a:lnSpc>
            </a:pPr>
            <a:r>
              <a:rPr lang="en-US" sz="1900"/>
              <a:t>Wireshark sẽ không thao túng mọi thứ trên mạng, nó sẽchỉ "đo lường" những thứ từ nó. Wireshark không gửicác gói trên mạng hoặc làm những việc tích cực khác</a:t>
            </a:r>
          </a:p>
          <a:p>
            <a:pPr>
              <a:lnSpc>
                <a:spcPct val="110000"/>
              </a:lnSpc>
            </a:pPr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3924897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76A10F56-4600-4E72-882F-DF9A3D705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4E7C649-57E0-4A93-B134-67101C072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A35AF4F-B82E-435B-8949-29173A055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5412222" cy="3734405"/>
          </a:xfrm>
          <a:custGeom>
            <a:avLst/>
            <a:gdLst>
              <a:gd name="connsiteX0" fmla="*/ 1441992 w 5412222"/>
              <a:gd name="connsiteY0" fmla="*/ 2504513 h 3734405"/>
              <a:gd name="connsiteX1" fmla="*/ 1566499 w 5412222"/>
              <a:gd name="connsiteY1" fmla="*/ 2518404 h 3734405"/>
              <a:gd name="connsiteX2" fmla="*/ 1750954 w 5412222"/>
              <a:gd name="connsiteY2" fmla="*/ 2629527 h 3734405"/>
              <a:gd name="connsiteX3" fmla="*/ 1714063 w 5412222"/>
              <a:gd name="connsiteY3" fmla="*/ 3370350 h 3734405"/>
              <a:gd name="connsiteX4" fmla="*/ 1548053 w 5412222"/>
              <a:gd name="connsiteY4" fmla="*/ 3703720 h 3734405"/>
              <a:gd name="connsiteX5" fmla="*/ 1345153 w 5412222"/>
              <a:gd name="connsiteY5" fmla="*/ 3722241 h 3734405"/>
              <a:gd name="connsiteX6" fmla="*/ 1142252 w 5412222"/>
              <a:gd name="connsiteY6" fmla="*/ 3611117 h 3734405"/>
              <a:gd name="connsiteX7" fmla="*/ 1123807 w 5412222"/>
              <a:gd name="connsiteY7" fmla="*/ 3388870 h 3734405"/>
              <a:gd name="connsiteX8" fmla="*/ 1160697 w 5412222"/>
              <a:gd name="connsiteY8" fmla="*/ 3018459 h 3734405"/>
              <a:gd name="connsiteX9" fmla="*/ 1179143 w 5412222"/>
              <a:gd name="connsiteY9" fmla="*/ 2851774 h 3734405"/>
              <a:gd name="connsiteX10" fmla="*/ 1197589 w 5412222"/>
              <a:gd name="connsiteY10" fmla="*/ 2722130 h 3734405"/>
              <a:gd name="connsiteX11" fmla="*/ 1345153 w 5412222"/>
              <a:gd name="connsiteY11" fmla="*/ 2518404 h 3734405"/>
              <a:gd name="connsiteX12" fmla="*/ 1441992 w 5412222"/>
              <a:gd name="connsiteY12" fmla="*/ 2504513 h 3734405"/>
              <a:gd name="connsiteX13" fmla="*/ 2975080 w 5412222"/>
              <a:gd name="connsiteY13" fmla="*/ 2484443 h 3734405"/>
              <a:gd name="connsiteX14" fmla="*/ 3097382 w 5412222"/>
              <a:gd name="connsiteY14" fmla="*/ 2507883 h 3734405"/>
              <a:gd name="connsiteX15" fmla="*/ 3189904 w 5412222"/>
              <a:gd name="connsiteY15" fmla="*/ 2581966 h 3734405"/>
              <a:gd name="connsiteX16" fmla="*/ 3263922 w 5412222"/>
              <a:gd name="connsiteY16" fmla="*/ 2730130 h 3734405"/>
              <a:gd name="connsiteX17" fmla="*/ 3356443 w 5412222"/>
              <a:gd name="connsiteY17" fmla="*/ 3322788 h 3734405"/>
              <a:gd name="connsiteX18" fmla="*/ 3337939 w 5412222"/>
              <a:gd name="connsiteY18" fmla="*/ 3545035 h 3734405"/>
              <a:gd name="connsiteX19" fmla="*/ 3282426 w 5412222"/>
              <a:gd name="connsiteY19" fmla="*/ 3637638 h 3734405"/>
              <a:gd name="connsiteX20" fmla="*/ 3171400 w 5412222"/>
              <a:gd name="connsiteY20" fmla="*/ 3674679 h 3734405"/>
              <a:gd name="connsiteX21" fmla="*/ 3115887 w 5412222"/>
              <a:gd name="connsiteY21" fmla="*/ 3693200 h 3734405"/>
              <a:gd name="connsiteX22" fmla="*/ 2967852 w 5412222"/>
              <a:gd name="connsiteY22" fmla="*/ 3674679 h 3734405"/>
              <a:gd name="connsiteX23" fmla="*/ 2838321 w 5412222"/>
              <a:gd name="connsiteY23" fmla="*/ 3563556 h 3734405"/>
              <a:gd name="connsiteX24" fmla="*/ 2782808 w 5412222"/>
              <a:gd name="connsiteY24" fmla="*/ 3359829 h 3734405"/>
              <a:gd name="connsiteX25" fmla="*/ 2764304 w 5412222"/>
              <a:gd name="connsiteY25" fmla="*/ 3156103 h 3734405"/>
              <a:gd name="connsiteX26" fmla="*/ 2708791 w 5412222"/>
              <a:gd name="connsiteY26" fmla="*/ 2878295 h 3734405"/>
              <a:gd name="connsiteX27" fmla="*/ 2690286 w 5412222"/>
              <a:gd name="connsiteY27" fmla="*/ 2637527 h 3734405"/>
              <a:gd name="connsiteX28" fmla="*/ 2912339 w 5412222"/>
              <a:gd name="connsiteY28" fmla="*/ 2489363 h 3734405"/>
              <a:gd name="connsiteX29" fmla="*/ 2975080 w 5412222"/>
              <a:gd name="connsiteY29" fmla="*/ 2484443 h 3734405"/>
              <a:gd name="connsiteX30" fmla="*/ 4122198 w 5412222"/>
              <a:gd name="connsiteY30" fmla="*/ 1964873 h 3734405"/>
              <a:gd name="connsiteX31" fmla="*/ 4289154 w 5412222"/>
              <a:gd name="connsiteY31" fmla="*/ 2020607 h 3734405"/>
              <a:gd name="connsiteX32" fmla="*/ 4437557 w 5412222"/>
              <a:gd name="connsiteY32" fmla="*/ 2169233 h 3734405"/>
              <a:gd name="connsiteX33" fmla="*/ 4567411 w 5412222"/>
              <a:gd name="connsiteY33" fmla="*/ 2336436 h 3734405"/>
              <a:gd name="connsiteX34" fmla="*/ 4752916 w 5412222"/>
              <a:gd name="connsiteY34" fmla="*/ 2540795 h 3734405"/>
              <a:gd name="connsiteX35" fmla="*/ 4882769 w 5412222"/>
              <a:gd name="connsiteY35" fmla="*/ 2763733 h 3734405"/>
              <a:gd name="connsiteX36" fmla="*/ 4771467 w 5412222"/>
              <a:gd name="connsiteY36" fmla="*/ 2986671 h 3734405"/>
              <a:gd name="connsiteX37" fmla="*/ 4567411 w 5412222"/>
              <a:gd name="connsiteY37" fmla="*/ 3060983 h 3734405"/>
              <a:gd name="connsiteX38" fmla="*/ 4474659 w 5412222"/>
              <a:gd name="connsiteY38" fmla="*/ 3042405 h 3734405"/>
              <a:gd name="connsiteX39" fmla="*/ 4344804 w 5412222"/>
              <a:gd name="connsiteY39" fmla="*/ 2949514 h 3734405"/>
              <a:gd name="connsiteX40" fmla="*/ 3955244 w 5412222"/>
              <a:gd name="connsiteY40" fmla="*/ 2466483 h 3734405"/>
              <a:gd name="connsiteX41" fmla="*/ 3862491 w 5412222"/>
              <a:gd name="connsiteY41" fmla="*/ 2280701 h 3734405"/>
              <a:gd name="connsiteX42" fmla="*/ 3881042 w 5412222"/>
              <a:gd name="connsiteY42" fmla="*/ 2169233 h 3734405"/>
              <a:gd name="connsiteX43" fmla="*/ 3936693 w 5412222"/>
              <a:gd name="connsiteY43" fmla="*/ 2076342 h 3734405"/>
              <a:gd name="connsiteX44" fmla="*/ 3992345 w 5412222"/>
              <a:gd name="connsiteY44" fmla="*/ 2039186 h 3734405"/>
              <a:gd name="connsiteX45" fmla="*/ 4122198 w 5412222"/>
              <a:gd name="connsiteY45" fmla="*/ 1964873 h 3734405"/>
              <a:gd name="connsiteX46" fmla="*/ 146310 w 5412222"/>
              <a:gd name="connsiteY46" fmla="*/ 1953889 h 3734405"/>
              <a:gd name="connsiteX47" fmla="*/ 350366 w 5412222"/>
              <a:gd name="connsiteY47" fmla="*/ 2046733 h 3734405"/>
              <a:gd name="connsiteX48" fmla="*/ 443118 w 5412222"/>
              <a:gd name="connsiteY48" fmla="*/ 2232420 h 3734405"/>
              <a:gd name="connsiteX49" fmla="*/ 368916 w 5412222"/>
              <a:gd name="connsiteY49" fmla="*/ 2455245 h 3734405"/>
              <a:gd name="connsiteX50" fmla="*/ 55877 w 5412222"/>
              <a:gd name="connsiteY50" fmla="*/ 2823429 h 3734405"/>
              <a:gd name="connsiteX51" fmla="*/ 0 w 5412222"/>
              <a:gd name="connsiteY51" fmla="*/ 2890207 h 3734405"/>
              <a:gd name="connsiteX52" fmla="*/ 0 w 5412222"/>
              <a:gd name="connsiteY52" fmla="*/ 2010548 h 3734405"/>
              <a:gd name="connsiteX53" fmla="*/ 48920 w 5412222"/>
              <a:gd name="connsiteY53" fmla="*/ 1981743 h 3734405"/>
              <a:gd name="connsiteX54" fmla="*/ 146310 w 5412222"/>
              <a:gd name="connsiteY54" fmla="*/ 1953889 h 3734405"/>
              <a:gd name="connsiteX55" fmla="*/ 4987001 w 5412222"/>
              <a:gd name="connsiteY55" fmla="*/ 730996 h 3734405"/>
              <a:gd name="connsiteX56" fmla="*/ 5079441 w 5412222"/>
              <a:gd name="connsiteY56" fmla="*/ 730996 h 3734405"/>
              <a:gd name="connsiteX57" fmla="*/ 5338271 w 5412222"/>
              <a:gd name="connsiteY57" fmla="*/ 804801 h 3734405"/>
              <a:gd name="connsiteX58" fmla="*/ 5412222 w 5412222"/>
              <a:gd name="connsiteY58" fmla="*/ 970860 h 3734405"/>
              <a:gd name="connsiteX59" fmla="*/ 5412222 w 5412222"/>
              <a:gd name="connsiteY59" fmla="*/ 1100017 h 3734405"/>
              <a:gd name="connsiteX60" fmla="*/ 5338271 w 5412222"/>
              <a:gd name="connsiteY60" fmla="*/ 1266077 h 3734405"/>
              <a:gd name="connsiteX61" fmla="*/ 5171880 w 5412222"/>
              <a:gd name="connsiteY61" fmla="*/ 1339881 h 3734405"/>
              <a:gd name="connsiteX62" fmla="*/ 4913050 w 5412222"/>
              <a:gd name="connsiteY62" fmla="*/ 1339881 h 3734405"/>
              <a:gd name="connsiteX63" fmla="*/ 4580268 w 5412222"/>
              <a:gd name="connsiteY63" fmla="*/ 1339881 h 3734405"/>
              <a:gd name="connsiteX64" fmla="*/ 4413877 w 5412222"/>
              <a:gd name="connsiteY64" fmla="*/ 1321430 h 3734405"/>
              <a:gd name="connsiteX65" fmla="*/ 4247486 w 5412222"/>
              <a:gd name="connsiteY65" fmla="*/ 1247626 h 3734405"/>
              <a:gd name="connsiteX66" fmla="*/ 4192022 w 5412222"/>
              <a:gd name="connsiteY66" fmla="*/ 1118468 h 3734405"/>
              <a:gd name="connsiteX67" fmla="*/ 4192022 w 5412222"/>
              <a:gd name="connsiteY67" fmla="*/ 1026213 h 3734405"/>
              <a:gd name="connsiteX68" fmla="*/ 4247486 w 5412222"/>
              <a:gd name="connsiteY68" fmla="*/ 860154 h 3734405"/>
              <a:gd name="connsiteX69" fmla="*/ 4395389 w 5412222"/>
              <a:gd name="connsiteY69" fmla="*/ 786350 h 3734405"/>
              <a:gd name="connsiteX70" fmla="*/ 4617243 w 5412222"/>
              <a:gd name="connsiteY70" fmla="*/ 767899 h 3734405"/>
              <a:gd name="connsiteX71" fmla="*/ 4987001 w 5412222"/>
              <a:gd name="connsiteY71" fmla="*/ 730996 h 3734405"/>
              <a:gd name="connsiteX72" fmla="*/ 3807960 w 5412222"/>
              <a:gd name="connsiteY72" fmla="*/ 0 h 3734405"/>
              <a:gd name="connsiteX73" fmla="*/ 4404064 w 5412222"/>
              <a:gd name="connsiteY73" fmla="*/ 0 h 3734405"/>
              <a:gd name="connsiteX74" fmla="*/ 4368291 w 5412222"/>
              <a:gd name="connsiteY74" fmla="*/ 41360 h 3734405"/>
              <a:gd name="connsiteX75" fmla="*/ 4329548 w 5412222"/>
              <a:gd name="connsiteY75" fmla="*/ 87787 h 3734405"/>
              <a:gd name="connsiteX76" fmla="*/ 4107495 w 5412222"/>
              <a:gd name="connsiteY76" fmla="*/ 198776 h 3734405"/>
              <a:gd name="connsiteX77" fmla="*/ 3885443 w 5412222"/>
              <a:gd name="connsiteY77" fmla="*/ 106285 h 3734405"/>
              <a:gd name="connsiteX78" fmla="*/ 3818365 w 5412222"/>
              <a:gd name="connsiteY78" fmla="*/ 23043 h 3734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412222" h="3734405">
                <a:moveTo>
                  <a:pt x="1441992" y="2504513"/>
                </a:moveTo>
                <a:cubicBezTo>
                  <a:pt x="1478883" y="2504513"/>
                  <a:pt x="1520385" y="2509143"/>
                  <a:pt x="1566499" y="2518404"/>
                </a:cubicBezTo>
                <a:cubicBezTo>
                  <a:pt x="1658726" y="2536924"/>
                  <a:pt x="1732509" y="2573965"/>
                  <a:pt x="1750954" y="2629527"/>
                </a:cubicBezTo>
                <a:cubicBezTo>
                  <a:pt x="1787845" y="2703609"/>
                  <a:pt x="1714063" y="3296268"/>
                  <a:pt x="1714063" y="3370350"/>
                </a:cubicBezTo>
                <a:cubicBezTo>
                  <a:pt x="1695617" y="3555556"/>
                  <a:pt x="1658726" y="3666679"/>
                  <a:pt x="1548053" y="3703720"/>
                </a:cubicBezTo>
                <a:cubicBezTo>
                  <a:pt x="1492717" y="3740761"/>
                  <a:pt x="1418935" y="3740761"/>
                  <a:pt x="1345153" y="3722241"/>
                </a:cubicBezTo>
                <a:cubicBezTo>
                  <a:pt x="1252925" y="3722241"/>
                  <a:pt x="1179143" y="3685199"/>
                  <a:pt x="1142252" y="3611117"/>
                </a:cubicBezTo>
                <a:cubicBezTo>
                  <a:pt x="1123807" y="3555556"/>
                  <a:pt x="1105361" y="3481473"/>
                  <a:pt x="1123807" y="3388870"/>
                </a:cubicBezTo>
                <a:cubicBezTo>
                  <a:pt x="1123807" y="3388870"/>
                  <a:pt x="1160697" y="3055500"/>
                  <a:pt x="1160697" y="3018459"/>
                </a:cubicBezTo>
                <a:cubicBezTo>
                  <a:pt x="1160697" y="2962897"/>
                  <a:pt x="1179143" y="2870294"/>
                  <a:pt x="1179143" y="2851774"/>
                </a:cubicBezTo>
                <a:cubicBezTo>
                  <a:pt x="1197589" y="2722130"/>
                  <a:pt x="1197589" y="2722130"/>
                  <a:pt x="1197589" y="2722130"/>
                </a:cubicBezTo>
                <a:cubicBezTo>
                  <a:pt x="1234480" y="2611007"/>
                  <a:pt x="1289816" y="2555445"/>
                  <a:pt x="1345153" y="2518404"/>
                </a:cubicBezTo>
                <a:cubicBezTo>
                  <a:pt x="1372821" y="2509143"/>
                  <a:pt x="1405101" y="2504513"/>
                  <a:pt x="1441992" y="2504513"/>
                </a:cubicBezTo>
                <a:close/>
                <a:moveTo>
                  <a:pt x="2975080" y="2484443"/>
                </a:moveTo>
                <a:cubicBezTo>
                  <a:pt x="3031460" y="2487048"/>
                  <a:pt x="3069626" y="2507883"/>
                  <a:pt x="3097382" y="2507883"/>
                </a:cubicBezTo>
                <a:cubicBezTo>
                  <a:pt x="3134391" y="2526404"/>
                  <a:pt x="3152895" y="2544924"/>
                  <a:pt x="3189904" y="2581966"/>
                </a:cubicBezTo>
                <a:cubicBezTo>
                  <a:pt x="3208409" y="2619007"/>
                  <a:pt x="3226913" y="2656048"/>
                  <a:pt x="3263922" y="2730130"/>
                </a:cubicBezTo>
                <a:cubicBezTo>
                  <a:pt x="3282426" y="2804212"/>
                  <a:pt x="3356443" y="3322788"/>
                  <a:pt x="3356443" y="3322788"/>
                </a:cubicBezTo>
                <a:cubicBezTo>
                  <a:pt x="3374948" y="3433912"/>
                  <a:pt x="3356443" y="3507994"/>
                  <a:pt x="3337939" y="3545035"/>
                </a:cubicBezTo>
                <a:cubicBezTo>
                  <a:pt x="3319435" y="3582076"/>
                  <a:pt x="3300930" y="3619117"/>
                  <a:pt x="3282426" y="3637638"/>
                </a:cubicBezTo>
                <a:cubicBezTo>
                  <a:pt x="3245417" y="3656158"/>
                  <a:pt x="3208409" y="3656158"/>
                  <a:pt x="3171400" y="3674679"/>
                </a:cubicBezTo>
                <a:cubicBezTo>
                  <a:pt x="3152895" y="3674679"/>
                  <a:pt x="3134391" y="3693200"/>
                  <a:pt x="3115887" y="3693200"/>
                </a:cubicBezTo>
                <a:cubicBezTo>
                  <a:pt x="3060374" y="3711720"/>
                  <a:pt x="3004860" y="3711720"/>
                  <a:pt x="2967852" y="3674679"/>
                </a:cubicBezTo>
                <a:cubicBezTo>
                  <a:pt x="2912339" y="3656158"/>
                  <a:pt x="2875330" y="3619117"/>
                  <a:pt x="2838321" y="3563556"/>
                </a:cubicBezTo>
                <a:cubicBezTo>
                  <a:pt x="2801312" y="3507994"/>
                  <a:pt x="2782808" y="3433912"/>
                  <a:pt x="2782808" y="3359829"/>
                </a:cubicBezTo>
                <a:cubicBezTo>
                  <a:pt x="2764304" y="3156103"/>
                  <a:pt x="2764304" y="3156103"/>
                  <a:pt x="2764304" y="3156103"/>
                </a:cubicBezTo>
                <a:cubicBezTo>
                  <a:pt x="2708791" y="2878295"/>
                  <a:pt x="2708791" y="2878295"/>
                  <a:pt x="2708791" y="2878295"/>
                </a:cubicBezTo>
                <a:cubicBezTo>
                  <a:pt x="2671782" y="2767171"/>
                  <a:pt x="2671782" y="2693089"/>
                  <a:pt x="2690286" y="2637527"/>
                </a:cubicBezTo>
                <a:cubicBezTo>
                  <a:pt x="2727295" y="2563445"/>
                  <a:pt x="2801312" y="2489363"/>
                  <a:pt x="2912339" y="2489363"/>
                </a:cubicBezTo>
                <a:cubicBezTo>
                  <a:pt x="2935469" y="2484733"/>
                  <a:pt x="2956286" y="2483575"/>
                  <a:pt x="2975080" y="2484443"/>
                </a:cubicBezTo>
                <a:close/>
                <a:moveTo>
                  <a:pt x="4122198" y="1964873"/>
                </a:moveTo>
                <a:cubicBezTo>
                  <a:pt x="4177850" y="1964873"/>
                  <a:pt x="4233502" y="1983451"/>
                  <a:pt x="4289154" y="2020607"/>
                </a:cubicBezTo>
                <a:cubicBezTo>
                  <a:pt x="4344804" y="2039186"/>
                  <a:pt x="4400456" y="2094920"/>
                  <a:pt x="4437557" y="2169233"/>
                </a:cubicBezTo>
                <a:cubicBezTo>
                  <a:pt x="4567411" y="2336436"/>
                  <a:pt x="4567411" y="2336436"/>
                  <a:pt x="4567411" y="2336436"/>
                </a:cubicBezTo>
                <a:cubicBezTo>
                  <a:pt x="4752916" y="2540795"/>
                  <a:pt x="4752916" y="2540795"/>
                  <a:pt x="4752916" y="2540795"/>
                </a:cubicBezTo>
                <a:cubicBezTo>
                  <a:pt x="4827118" y="2633686"/>
                  <a:pt x="4864220" y="2707999"/>
                  <a:pt x="4882769" y="2763733"/>
                </a:cubicBezTo>
                <a:cubicBezTo>
                  <a:pt x="4882769" y="2838046"/>
                  <a:pt x="4864220" y="2930936"/>
                  <a:pt x="4771467" y="2986671"/>
                </a:cubicBezTo>
                <a:cubicBezTo>
                  <a:pt x="4697264" y="3042405"/>
                  <a:pt x="4623063" y="3060983"/>
                  <a:pt x="4567411" y="3060983"/>
                </a:cubicBezTo>
                <a:cubicBezTo>
                  <a:pt x="4548860" y="3060983"/>
                  <a:pt x="4511759" y="3060983"/>
                  <a:pt x="4474659" y="3042405"/>
                </a:cubicBezTo>
                <a:cubicBezTo>
                  <a:pt x="4437557" y="3023827"/>
                  <a:pt x="4400456" y="2986671"/>
                  <a:pt x="4344804" y="2949514"/>
                </a:cubicBezTo>
                <a:cubicBezTo>
                  <a:pt x="4289154" y="2893780"/>
                  <a:pt x="3955244" y="2466483"/>
                  <a:pt x="3955244" y="2466483"/>
                </a:cubicBezTo>
                <a:cubicBezTo>
                  <a:pt x="3899592" y="2392170"/>
                  <a:pt x="3862491" y="2317858"/>
                  <a:pt x="3862491" y="2280701"/>
                </a:cubicBezTo>
                <a:cubicBezTo>
                  <a:pt x="3862491" y="2224967"/>
                  <a:pt x="3862491" y="2187811"/>
                  <a:pt x="3881042" y="2169233"/>
                </a:cubicBezTo>
                <a:cubicBezTo>
                  <a:pt x="3899592" y="2132076"/>
                  <a:pt x="3918143" y="2113498"/>
                  <a:pt x="3936693" y="2076342"/>
                </a:cubicBezTo>
                <a:cubicBezTo>
                  <a:pt x="3973794" y="2057764"/>
                  <a:pt x="3992345" y="2039186"/>
                  <a:pt x="3992345" y="2039186"/>
                </a:cubicBezTo>
                <a:cubicBezTo>
                  <a:pt x="4029446" y="2002029"/>
                  <a:pt x="4085097" y="1983451"/>
                  <a:pt x="4122198" y="1964873"/>
                </a:cubicBezTo>
                <a:close/>
                <a:moveTo>
                  <a:pt x="146310" y="1953889"/>
                </a:moveTo>
                <a:cubicBezTo>
                  <a:pt x="201962" y="1953889"/>
                  <a:pt x="276164" y="1991027"/>
                  <a:pt x="350366" y="2046733"/>
                </a:cubicBezTo>
                <a:cubicBezTo>
                  <a:pt x="424568" y="2102439"/>
                  <a:pt x="443118" y="2176714"/>
                  <a:pt x="443118" y="2232420"/>
                </a:cubicBezTo>
                <a:cubicBezTo>
                  <a:pt x="443118" y="2288126"/>
                  <a:pt x="424568" y="2362401"/>
                  <a:pt x="368916" y="2455245"/>
                </a:cubicBezTo>
                <a:cubicBezTo>
                  <a:pt x="368916" y="2455245"/>
                  <a:pt x="181092" y="2674589"/>
                  <a:pt x="55877" y="2823429"/>
                </a:cubicBezTo>
                <a:lnTo>
                  <a:pt x="0" y="2890207"/>
                </a:lnTo>
                <a:lnTo>
                  <a:pt x="0" y="2010548"/>
                </a:lnTo>
                <a:lnTo>
                  <a:pt x="48920" y="1981743"/>
                </a:lnTo>
                <a:cubicBezTo>
                  <a:pt x="86021" y="1963174"/>
                  <a:pt x="118485" y="1953889"/>
                  <a:pt x="146310" y="1953889"/>
                </a:cubicBezTo>
                <a:close/>
                <a:moveTo>
                  <a:pt x="4987001" y="730996"/>
                </a:moveTo>
                <a:cubicBezTo>
                  <a:pt x="5079441" y="730996"/>
                  <a:pt x="5079441" y="730996"/>
                  <a:pt x="5079441" y="730996"/>
                </a:cubicBezTo>
                <a:cubicBezTo>
                  <a:pt x="5190368" y="749448"/>
                  <a:pt x="5282808" y="786350"/>
                  <a:pt x="5338271" y="804801"/>
                </a:cubicBezTo>
                <a:cubicBezTo>
                  <a:pt x="5393734" y="841703"/>
                  <a:pt x="5412222" y="897056"/>
                  <a:pt x="5412222" y="970860"/>
                </a:cubicBezTo>
                <a:cubicBezTo>
                  <a:pt x="5412222" y="1007762"/>
                  <a:pt x="5412222" y="1044664"/>
                  <a:pt x="5412222" y="1100017"/>
                </a:cubicBezTo>
                <a:cubicBezTo>
                  <a:pt x="5393734" y="1155371"/>
                  <a:pt x="5375246" y="1210724"/>
                  <a:pt x="5338271" y="1266077"/>
                </a:cubicBezTo>
                <a:cubicBezTo>
                  <a:pt x="5301295" y="1302979"/>
                  <a:pt x="5245832" y="1321430"/>
                  <a:pt x="5171880" y="1339881"/>
                </a:cubicBezTo>
                <a:cubicBezTo>
                  <a:pt x="5060954" y="1339881"/>
                  <a:pt x="5171880" y="1358332"/>
                  <a:pt x="4913050" y="1339881"/>
                </a:cubicBezTo>
                <a:cubicBezTo>
                  <a:pt x="4635731" y="1339881"/>
                  <a:pt x="4580268" y="1339881"/>
                  <a:pt x="4580268" y="1339881"/>
                </a:cubicBezTo>
                <a:cubicBezTo>
                  <a:pt x="4413877" y="1321430"/>
                  <a:pt x="4413877" y="1321430"/>
                  <a:pt x="4413877" y="1321430"/>
                </a:cubicBezTo>
                <a:cubicBezTo>
                  <a:pt x="4321437" y="1302979"/>
                  <a:pt x="4265974" y="1284528"/>
                  <a:pt x="4247486" y="1247626"/>
                </a:cubicBezTo>
                <a:cubicBezTo>
                  <a:pt x="4210510" y="1210724"/>
                  <a:pt x="4192022" y="1173821"/>
                  <a:pt x="4192022" y="1118468"/>
                </a:cubicBezTo>
                <a:cubicBezTo>
                  <a:pt x="4192022" y="1118468"/>
                  <a:pt x="4192022" y="1081566"/>
                  <a:pt x="4192022" y="1026213"/>
                </a:cubicBezTo>
                <a:cubicBezTo>
                  <a:pt x="4192022" y="970860"/>
                  <a:pt x="4210510" y="915507"/>
                  <a:pt x="4247486" y="860154"/>
                </a:cubicBezTo>
                <a:cubicBezTo>
                  <a:pt x="4265974" y="823252"/>
                  <a:pt x="4321437" y="786350"/>
                  <a:pt x="4395389" y="786350"/>
                </a:cubicBezTo>
                <a:cubicBezTo>
                  <a:pt x="4487828" y="767899"/>
                  <a:pt x="4561780" y="767899"/>
                  <a:pt x="4617243" y="767899"/>
                </a:cubicBezTo>
                <a:cubicBezTo>
                  <a:pt x="4783634" y="749448"/>
                  <a:pt x="4876074" y="730996"/>
                  <a:pt x="4987001" y="730996"/>
                </a:cubicBezTo>
                <a:close/>
                <a:moveTo>
                  <a:pt x="3807960" y="0"/>
                </a:moveTo>
                <a:lnTo>
                  <a:pt x="4404064" y="0"/>
                </a:lnTo>
                <a:lnTo>
                  <a:pt x="4368291" y="41360"/>
                </a:lnTo>
                <a:cubicBezTo>
                  <a:pt x="4352100" y="60329"/>
                  <a:pt x="4338800" y="76226"/>
                  <a:pt x="4329548" y="87787"/>
                </a:cubicBezTo>
                <a:cubicBezTo>
                  <a:pt x="4255530" y="161780"/>
                  <a:pt x="4181513" y="198776"/>
                  <a:pt x="4107495" y="198776"/>
                </a:cubicBezTo>
                <a:cubicBezTo>
                  <a:pt x="4033478" y="217275"/>
                  <a:pt x="3959460" y="180278"/>
                  <a:pt x="3885443" y="106285"/>
                </a:cubicBezTo>
                <a:cubicBezTo>
                  <a:pt x="3857687" y="78538"/>
                  <a:pt x="3834556" y="50790"/>
                  <a:pt x="3818365" y="230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dirty="0"/>
              <a:t>Các </a:t>
            </a:r>
            <a:r>
              <a:rPr lang="en-US"/>
              <a:t>chức</a:t>
            </a:r>
            <a:r>
              <a:rPr lang="en-US" dirty="0"/>
              <a:t> </a:t>
            </a:r>
            <a:r>
              <a:rPr lang="en-US"/>
              <a:t>năng</a:t>
            </a:r>
            <a:r>
              <a:rPr lang="en-US" dirty="0"/>
              <a:t> </a:t>
            </a:r>
            <a:r>
              <a:rPr lang="en-US"/>
              <a:t>chính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44000" y="633600"/>
            <a:ext cx="4991962" cy="5135374"/>
          </a:xfrm>
        </p:spPr>
        <p:txBody>
          <a:bodyPr vert="horz" lIns="0" tIns="0" rIns="0" bIns="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900"/>
              <a:t>Wireshark có thể nắm bắt lưu lượng truy cập từ nhiều loại phương tiện mạng khác nhau </a:t>
            </a:r>
          </a:p>
          <a:p>
            <a:pPr>
              <a:lnSpc>
                <a:spcPct val="110000"/>
              </a:lnSpc>
            </a:pPr>
            <a:r>
              <a:rPr lang="en-US" sz="1900"/>
              <a:t>Wireshark có thể nhập tệp từ nhiều chương trình chụp khác</a:t>
            </a:r>
          </a:p>
          <a:p>
            <a:pPr>
              <a:lnSpc>
                <a:spcPct val="110000"/>
              </a:lnSpc>
            </a:pPr>
            <a:r>
              <a:rPr lang="en-US" sz="1900"/>
              <a:t>Wireshark có thể mở các gói được chụp từ một số lượng lớn khác  bắt các trương chình lớn</a:t>
            </a:r>
          </a:p>
          <a:p>
            <a:pPr>
              <a:lnSpc>
                <a:spcPct val="110000"/>
              </a:lnSpc>
            </a:pPr>
            <a:r>
              <a:rPr lang="en-US" sz="1900"/>
              <a:t>Wireshark xuất tệp cho nhiều chương trình chụp khác</a:t>
            </a:r>
          </a:p>
          <a:p>
            <a:pPr>
              <a:lnSpc>
                <a:spcPct val="110000"/>
              </a:lnSpc>
            </a:pPr>
            <a:r>
              <a:rPr lang="en-US" sz="1900"/>
              <a:t>Wireshark có thể lưu được các gói được ghi lại ở một số lượng lớn các định dạng </a:t>
            </a:r>
          </a:p>
          <a:p>
            <a:pPr>
              <a:lnSpc>
                <a:spcPct val="110000"/>
              </a:lnSpc>
            </a:pPr>
            <a:r>
              <a:rPr lang="en-US" sz="1900"/>
              <a:t>Wireshark là một dự án mã nguồn mở và được phát hành theo GNU</a:t>
            </a:r>
          </a:p>
          <a:p>
            <a:pPr>
              <a:lnSpc>
                <a:spcPct val="110000"/>
              </a:lnSpc>
            </a:pPr>
            <a:endParaRPr lang="en-US" sz="1900"/>
          </a:p>
          <a:p>
            <a:pPr>
              <a:lnSpc>
                <a:spcPct val="110000"/>
              </a:lnSpc>
            </a:pPr>
            <a:endParaRPr lang="en-US" sz="1900"/>
          </a:p>
          <a:p>
            <a:pPr>
              <a:lnSpc>
                <a:spcPct val="110000"/>
              </a:lnSpc>
            </a:pPr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1364589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76A10F56-4600-4E72-882F-DF9A3D705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44E7C649-57E0-4A93-B134-67101C072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A35AF4F-B82E-435B-8949-29173A055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5412222" cy="3734405"/>
          </a:xfrm>
          <a:custGeom>
            <a:avLst/>
            <a:gdLst>
              <a:gd name="connsiteX0" fmla="*/ 1441992 w 5412222"/>
              <a:gd name="connsiteY0" fmla="*/ 2504513 h 3734405"/>
              <a:gd name="connsiteX1" fmla="*/ 1566499 w 5412222"/>
              <a:gd name="connsiteY1" fmla="*/ 2518404 h 3734405"/>
              <a:gd name="connsiteX2" fmla="*/ 1750954 w 5412222"/>
              <a:gd name="connsiteY2" fmla="*/ 2629527 h 3734405"/>
              <a:gd name="connsiteX3" fmla="*/ 1714063 w 5412222"/>
              <a:gd name="connsiteY3" fmla="*/ 3370350 h 3734405"/>
              <a:gd name="connsiteX4" fmla="*/ 1548053 w 5412222"/>
              <a:gd name="connsiteY4" fmla="*/ 3703720 h 3734405"/>
              <a:gd name="connsiteX5" fmla="*/ 1345153 w 5412222"/>
              <a:gd name="connsiteY5" fmla="*/ 3722241 h 3734405"/>
              <a:gd name="connsiteX6" fmla="*/ 1142252 w 5412222"/>
              <a:gd name="connsiteY6" fmla="*/ 3611117 h 3734405"/>
              <a:gd name="connsiteX7" fmla="*/ 1123807 w 5412222"/>
              <a:gd name="connsiteY7" fmla="*/ 3388870 h 3734405"/>
              <a:gd name="connsiteX8" fmla="*/ 1160697 w 5412222"/>
              <a:gd name="connsiteY8" fmla="*/ 3018459 h 3734405"/>
              <a:gd name="connsiteX9" fmla="*/ 1179143 w 5412222"/>
              <a:gd name="connsiteY9" fmla="*/ 2851774 h 3734405"/>
              <a:gd name="connsiteX10" fmla="*/ 1197589 w 5412222"/>
              <a:gd name="connsiteY10" fmla="*/ 2722130 h 3734405"/>
              <a:gd name="connsiteX11" fmla="*/ 1345153 w 5412222"/>
              <a:gd name="connsiteY11" fmla="*/ 2518404 h 3734405"/>
              <a:gd name="connsiteX12" fmla="*/ 1441992 w 5412222"/>
              <a:gd name="connsiteY12" fmla="*/ 2504513 h 3734405"/>
              <a:gd name="connsiteX13" fmla="*/ 2975080 w 5412222"/>
              <a:gd name="connsiteY13" fmla="*/ 2484443 h 3734405"/>
              <a:gd name="connsiteX14" fmla="*/ 3097382 w 5412222"/>
              <a:gd name="connsiteY14" fmla="*/ 2507883 h 3734405"/>
              <a:gd name="connsiteX15" fmla="*/ 3189904 w 5412222"/>
              <a:gd name="connsiteY15" fmla="*/ 2581966 h 3734405"/>
              <a:gd name="connsiteX16" fmla="*/ 3263922 w 5412222"/>
              <a:gd name="connsiteY16" fmla="*/ 2730130 h 3734405"/>
              <a:gd name="connsiteX17" fmla="*/ 3356443 w 5412222"/>
              <a:gd name="connsiteY17" fmla="*/ 3322788 h 3734405"/>
              <a:gd name="connsiteX18" fmla="*/ 3337939 w 5412222"/>
              <a:gd name="connsiteY18" fmla="*/ 3545035 h 3734405"/>
              <a:gd name="connsiteX19" fmla="*/ 3282426 w 5412222"/>
              <a:gd name="connsiteY19" fmla="*/ 3637638 h 3734405"/>
              <a:gd name="connsiteX20" fmla="*/ 3171400 w 5412222"/>
              <a:gd name="connsiteY20" fmla="*/ 3674679 h 3734405"/>
              <a:gd name="connsiteX21" fmla="*/ 3115887 w 5412222"/>
              <a:gd name="connsiteY21" fmla="*/ 3693200 h 3734405"/>
              <a:gd name="connsiteX22" fmla="*/ 2967852 w 5412222"/>
              <a:gd name="connsiteY22" fmla="*/ 3674679 h 3734405"/>
              <a:gd name="connsiteX23" fmla="*/ 2838321 w 5412222"/>
              <a:gd name="connsiteY23" fmla="*/ 3563556 h 3734405"/>
              <a:gd name="connsiteX24" fmla="*/ 2782808 w 5412222"/>
              <a:gd name="connsiteY24" fmla="*/ 3359829 h 3734405"/>
              <a:gd name="connsiteX25" fmla="*/ 2764304 w 5412222"/>
              <a:gd name="connsiteY25" fmla="*/ 3156103 h 3734405"/>
              <a:gd name="connsiteX26" fmla="*/ 2708791 w 5412222"/>
              <a:gd name="connsiteY26" fmla="*/ 2878295 h 3734405"/>
              <a:gd name="connsiteX27" fmla="*/ 2690286 w 5412222"/>
              <a:gd name="connsiteY27" fmla="*/ 2637527 h 3734405"/>
              <a:gd name="connsiteX28" fmla="*/ 2912339 w 5412222"/>
              <a:gd name="connsiteY28" fmla="*/ 2489363 h 3734405"/>
              <a:gd name="connsiteX29" fmla="*/ 2975080 w 5412222"/>
              <a:gd name="connsiteY29" fmla="*/ 2484443 h 3734405"/>
              <a:gd name="connsiteX30" fmla="*/ 4122198 w 5412222"/>
              <a:gd name="connsiteY30" fmla="*/ 1964873 h 3734405"/>
              <a:gd name="connsiteX31" fmla="*/ 4289154 w 5412222"/>
              <a:gd name="connsiteY31" fmla="*/ 2020607 h 3734405"/>
              <a:gd name="connsiteX32" fmla="*/ 4437557 w 5412222"/>
              <a:gd name="connsiteY32" fmla="*/ 2169233 h 3734405"/>
              <a:gd name="connsiteX33" fmla="*/ 4567411 w 5412222"/>
              <a:gd name="connsiteY33" fmla="*/ 2336436 h 3734405"/>
              <a:gd name="connsiteX34" fmla="*/ 4752916 w 5412222"/>
              <a:gd name="connsiteY34" fmla="*/ 2540795 h 3734405"/>
              <a:gd name="connsiteX35" fmla="*/ 4882769 w 5412222"/>
              <a:gd name="connsiteY35" fmla="*/ 2763733 h 3734405"/>
              <a:gd name="connsiteX36" fmla="*/ 4771467 w 5412222"/>
              <a:gd name="connsiteY36" fmla="*/ 2986671 h 3734405"/>
              <a:gd name="connsiteX37" fmla="*/ 4567411 w 5412222"/>
              <a:gd name="connsiteY37" fmla="*/ 3060983 h 3734405"/>
              <a:gd name="connsiteX38" fmla="*/ 4474659 w 5412222"/>
              <a:gd name="connsiteY38" fmla="*/ 3042405 h 3734405"/>
              <a:gd name="connsiteX39" fmla="*/ 4344804 w 5412222"/>
              <a:gd name="connsiteY39" fmla="*/ 2949514 h 3734405"/>
              <a:gd name="connsiteX40" fmla="*/ 3955244 w 5412222"/>
              <a:gd name="connsiteY40" fmla="*/ 2466483 h 3734405"/>
              <a:gd name="connsiteX41" fmla="*/ 3862491 w 5412222"/>
              <a:gd name="connsiteY41" fmla="*/ 2280701 h 3734405"/>
              <a:gd name="connsiteX42" fmla="*/ 3881042 w 5412222"/>
              <a:gd name="connsiteY42" fmla="*/ 2169233 h 3734405"/>
              <a:gd name="connsiteX43" fmla="*/ 3936693 w 5412222"/>
              <a:gd name="connsiteY43" fmla="*/ 2076342 h 3734405"/>
              <a:gd name="connsiteX44" fmla="*/ 3992345 w 5412222"/>
              <a:gd name="connsiteY44" fmla="*/ 2039186 h 3734405"/>
              <a:gd name="connsiteX45" fmla="*/ 4122198 w 5412222"/>
              <a:gd name="connsiteY45" fmla="*/ 1964873 h 3734405"/>
              <a:gd name="connsiteX46" fmla="*/ 146310 w 5412222"/>
              <a:gd name="connsiteY46" fmla="*/ 1953889 h 3734405"/>
              <a:gd name="connsiteX47" fmla="*/ 350366 w 5412222"/>
              <a:gd name="connsiteY47" fmla="*/ 2046733 h 3734405"/>
              <a:gd name="connsiteX48" fmla="*/ 443118 w 5412222"/>
              <a:gd name="connsiteY48" fmla="*/ 2232420 h 3734405"/>
              <a:gd name="connsiteX49" fmla="*/ 368916 w 5412222"/>
              <a:gd name="connsiteY49" fmla="*/ 2455245 h 3734405"/>
              <a:gd name="connsiteX50" fmla="*/ 55877 w 5412222"/>
              <a:gd name="connsiteY50" fmla="*/ 2823429 h 3734405"/>
              <a:gd name="connsiteX51" fmla="*/ 0 w 5412222"/>
              <a:gd name="connsiteY51" fmla="*/ 2890207 h 3734405"/>
              <a:gd name="connsiteX52" fmla="*/ 0 w 5412222"/>
              <a:gd name="connsiteY52" fmla="*/ 2010548 h 3734405"/>
              <a:gd name="connsiteX53" fmla="*/ 48920 w 5412222"/>
              <a:gd name="connsiteY53" fmla="*/ 1981743 h 3734405"/>
              <a:gd name="connsiteX54" fmla="*/ 146310 w 5412222"/>
              <a:gd name="connsiteY54" fmla="*/ 1953889 h 3734405"/>
              <a:gd name="connsiteX55" fmla="*/ 4987001 w 5412222"/>
              <a:gd name="connsiteY55" fmla="*/ 730996 h 3734405"/>
              <a:gd name="connsiteX56" fmla="*/ 5079441 w 5412222"/>
              <a:gd name="connsiteY56" fmla="*/ 730996 h 3734405"/>
              <a:gd name="connsiteX57" fmla="*/ 5338271 w 5412222"/>
              <a:gd name="connsiteY57" fmla="*/ 804801 h 3734405"/>
              <a:gd name="connsiteX58" fmla="*/ 5412222 w 5412222"/>
              <a:gd name="connsiteY58" fmla="*/ 970860 h 3734405"/>
              <a:gd name="connsiteX59" fmla="*/ 5412222 w 5412222"/>
              <a:gd name="connsiteY59" fmla="*/ 1100017 h 3734405"/>
              <a:gd name="connsiteX60" fmla="*/ 5338271 w 5412222"/>
              <a:gd name="connsiteY60" fmla="*/ 1266077 h 3734405"/>
              <a:gd name="connsiteX61" fmla="*/ 5171880 w 5412222"/>
              <a:gd name="connsiteY61" fmla="*/ 1339881 h 3734405"/>
              <a:gd name="connsiteX62" fmla="*/ 4913050 w 5412222"/>
              <a:gd name="connsiteY62" fmla="*/ 1339881 h 3734405"/>
              <a:gd name="connsiteX63" fmla="*/ 4580268 w 5412222"/>
              <a:gd name="connsiteY63" fmla="*/ 1339881 h 3734405"/>
              <a:gd name="connsiteX64" fmla="*/ 4413877 w 5412222"/>
              <a:gd name="connsiteY64" fmla="*/ 1321430 h 3734405"/>
              <a:gd name="connsiteX65" fmla="*/ 4247486 w 5412222"/>
              <a:gd name="connsiteY65" fmla="*/ 1247626 h 3734405"/>
              <a:gd name="connsiteX66" fmla="*/ 4192022 w 5412222"/>
              <a:gd name="connsiteY66" fmla="*/ 1118468 h 3734405"/>
              <a:gd name="connsiteX67" fmla="*/ 4192022 w 5412222"/>
              <a:gd name="connsiteY67" fmla="*/ 1026213 h 3734405"/>
              <a:gd name="connsiteX68" fmla="*/ 4247486 w 5412222"/>
              <a:gd name="connsiteY68" fmla="*/ 860154 h 3734405"/>
              <a:gd name="connsiteX69" fmla="*/ 4395389 w 5412222"/>
              <a:gd name="connsiteY69" fmla="*/ 786350 h 3734405"/>
              <a:gd name="connsiteX70" fmla="*/ 4617243 w 5412222"/>
              <a:gd name="connsiteY70" fmla="*/ 767899 h 3734405"/>
              <a:gd name="connsiteX71" fmla="*/ 4987001 w 5412222"/>
              <a:gd name="connsiteY71" fmla="*/ 730996 h 3734405"/>
              <a:gd name="connsiteX72" fmla="*/ 3807960 w 5412222"/>
              <a:gd name="connsiteY72" fmla="*/ 0 h 3734405"/>
              <a:gd name="connsiteX73" fmla="*/ 4404064 w 5412222"/>
              <a:gd name="connsiteY73" fmla="*/ 0 h 3734405"/>
              <a:gd name="connsiteX74" fmla="*/ 4368291 w 5412222"/>
              <a:gd name="connsiteY74" fmla="*/ 41360 h 3734405"/>
              <a:gd name="connsiteX75" fmla="*/ 4329548 w 5412222"/>
              <a:gd name="connsiteY75" fmla="*/ 87787 h 3734405"/>
              <a:gd name="connsiteX76" fmla="*/ 4107495 w 5412222"/>
              <a:gd name="connsiteY76" fmla="*/ 198776 h 3734405"/>
              <a:gd name="connsiteX77" fmla="*/ 3885443 w 5412222"/>
              <a:gd name="connsiteY77" fmla="*/ 106285 h 3734405"/>
              <a:gd name="connsiteX78" fmla="*/ 3818365 w 5412222"/>
              <a:gd name="connsiteY78" fmla="*/ 23043 h 3734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5412222" h="3734405">
                <a:moveTo>
                  <a:pt x="1441992" y="2504513"/>
                </a:moveTo>
                <a:cubicBezTo>
                  <a:pt x="1478883" y="2504513"/>
                  <a:pt x="1520385" y="2509143"/>
                  <a:pt x="1566499" y="2518404"/>
                </a:cubicBezTo>
                <a:cubicBezTo>
                  <a:pt x="1658726" y="2536924"/>
                  <a:pt x="1732509" y="2573965"/>
                  <a:pt x="1750954" y="2629527"/>
                </a:cubicBezTo>
                <a:cubicBezTo>
                  <a:pt x="1787845" y="2703609"/>
                  <a:pt x="1714063" y="3296268"/>
                  <a:pt x="1714063" y="3370350"/>
                </a:cubicBezTo>
                <a:cubicBezTo>
                  <a:pt x="1695617" y="3555556"/>
                  <a:pt x="1658726" y="3666679"/>
                  <a:pt x="1548053" y="3703720"/>
                </a:cubicBezTo>
                <a:cubicBezTo>
                  <a:pt x="1492717" y="3740761"/>
                  <a:pt x="1418935" y="3740761"/>
                  <a:pt x="1345153" y="3722241"/>
                </a:cubicBezTo>
                <a:cubicBezTo>
                  <a:pt x="1252925" y="3722241"/>
                  <a:pt x="1179143" y="3685199"/>
                  <a:pt x="1142252" y="3611117"/>
                </a:cubicBezTo>
                <a:cubicBezTo>
                  <a:pt x="1123807" y="3555556"/>
                  <a:pt x="1105361" y="3481473"/>
                  <a:pt x="1123807" y="3388870"/>
                </a:cubicBezTo>
                <a:cubicBezTo>
                  <a:pt x="1123807" y="3388870"/>
                  <a:pt x="1160697" y="3055500"/>
                  <a:pt x="1160697" y="3018459"/>
                </a:cubicBezTo>
                <a:cubicBezTo>
                  <a:pt x="1160697" y="2962897"/>
                  <a:pt x="1179143" y="2870294"/>
                  <a:pt x="1179143" y="2851774"/>
                </a:cubicBezTo>
                <a:cubicBezTo>
                  <a:pt x="1197589" y="2722130"/>
                  <a:pt x="1197589" y="2722130"/>
                  <a:pt x="1197589" y="2722130"/>
                </a:cubicBezTo>
                <a:cubicBezTo>
                  <a:pt x="1234480" y="2611007"/>
                  <a:pt x="1289816" y="2555445"/>
                  <a:pt x="1345153" y="2518404"/>
                </a:cubicBezTo>
                <a:cubicBezTo>
                  <a:pt x="1372821" y="2509143"/>
                  <a:pt x="1405101" y="2504513"/>
                  <a:pt x="1441992" y="2504513"/>
                </a:cubicBezTo>
                <a:close/>
                <a:moveTo>
                  <a:pt x="2975080" y="2484443"/>
                </a:moveTo>
                <a:cubicBezTo>
                  <a:pt x="3031460" y="2487048"/>
                  <a:pt x="3069626" y="2507883"/>
                  <a:pt x="3097382" y="2507883"/>
                </a:cubicBezTo>
                <a:cubicBezTo>
                  <a:pt x="3134391" y="2526404"/>
                  <a:pt x="3152895" y="2544924"/>
                  <a:pt x="3189904" y="2581966"/>
                </a:cubicBezTo>
                <a:cubicBezTo>
                  <a:pt x="3208409" y="2619007"/>
                  <a:pt x="3226913" y="2656048"/>
                  <a:pt x="3263922" y="2730130"/>
                </a:cubicBezTo>
                <a:cubicBezTo>
                  <a:pt x="3282426" y="2804212"/>
                  <a:pt x="3356443" y="3322788"/>
                  <a:pt x="3356443" y="3322788"/>
                </a:cubicBezTo>
                <a:cubicBezTo>
                  <a:pt x="3374948" y="3433912"/>
                  <a:pt x="3356443" y="3507994"/>
                  <a:pt x="3337939" y="3545035"/>
                </a:cubicBezTo>
                <a:cubicBezTo>
                  <a:pt x="3319435" y="3582076"/>
                  <a:pt x="3300930" y="3619117"/>
                  <a:pt x="3282426" y="3637638"/>
                </a:cubicBezTo>
                <a:cubicBezTo>
                  <a:pt x="3245417" y="3656158"/>
                  <a:pt x="3208409" y="3656158"/>
                  <a:pt x="3171400" y="3674679"/>
                </a:cubicBezTo>
                <a:cubicBezTo>
                  <a:pt x="3152895" y="3674679"/>
                  <a:pt x="3134391" y="3693200"/>
                  <a:pt x="3115887" y="3693200"/>
                </a:cubicBezTo>
                <a:cubicBezTo>
                  <a:pt x="3060374" y="3711720"/>
                  <a:pt x="3004860" y="3711720"/>
                  <a:pt x="2967852" y="3674679"/>
                </a:cubicBezTo>
                <a:cubicBezTo>
                  <a:pt x="2912339" y="3656158"/>
                  <a:pt x="2875330" y="3619117"/>
                  <a:pt x="2838321" y="3563556"/>
                </a:cubicBezTo>
                <a:cubicBezTo>
                  <a:pt x="2801312" y="3507994"/>
                  <a:pt x="2782808" y="3433912"/>
                  <a:pt x="2782808" y="3359829"/>
                </a:cubicBezTo>
                <a:cubicBezTo>
                  <a:pt x="2764304" y="3156103"/>
                  <a:pt x="2764304" y="3156103"/>
                  <a:pt x="2764304" y="3156103"/>
                </a:cubicBezTo>
                <a:cubicBezTo>
                  <a:pt x="2708791" y="2878295"/>
                  <a:pt x="2708791" y="2878295"/>
                  <a:pt x="2708791" y="2878295"/>
                </a:cubicBezTo>
                <a:cubicBezTo>
                  <a:pt x="2671782" y="2767171"/>
                  <a:pt x="2671782" y="2693089"/>
                  <a:pt x="2690286" y="2637527"/>
                </a:cubicBezTo>
                <a:cubicBezTo>
                  <a:pt x="2727295" y="2563445"/>
                  <a:pt x="2801312" y="2489363"/>
                  <a:pt x="2912339" y="2489363"/>
                </a:cubicBezTo>
                <a:cubicBezTo>
                  <a:pt x="2935469" y="2484733"/>
                  <a:pt x="2956286" y="2483575"/>
                  <a:pt x="2975080" y="2484443"/>
                </a:cubicBezTo>
                <a:close/>
                <a:moveTo>
                  <a:pt x="4122198" y="1964873"/>
                </a:moveTo>
                <a:cubicBezTo>
                  <a:pt x="4177850" y="1964873"/>
                  <a:pt x="4233502" y="1983451"/>
                  <a:pt x="4289154" y="2020607"/>
                </a:cubicBezTo>
                <a:cubicBezTo>
                  <a:pt x="4344804" y="2039186"/>
                  <a:pt x="4400456" y="2094920"/>
                  <a:pt x="4437557" y="2169233"/>
                </a:cubicBezTo>
                <a:cubicBezTo>
                  <a:pt x="4567411" y="2336436"/>
                  <a:pt x="4567411" y="2336436"/>
                  <a:pt x="4567411" y="2336436"/>
                </a:cubicBezTo>
                <a:cubicBezTo>
                  <a:pt x="4752916" y="2540795"/>
                  <a:pt x="4752916" y="2540795"/>
                  <a:pt x="4752916" y="2540795"/>
                </a:cubicBezTo>
                <a:cubicBezTo>
                  <a:pt x="4827118" y="2633686"/>
                  <a:pt x="4864220" y="2707999"/>
                  <a:pt x="4882769" y="2763733"/>
                </a:cubicBezTo>
                <a:cubicBezTo>
                  <a:pt x="4882769" y="2838046"/>
                  <a:pt x="4864220" y="2930936"/>
                  <a:pt x="4771467" y="2986671"/>
                </a:cubicBezTo>
                <a:cubicBezTo>
                  <a:pt x="4697264" y="3042405"/>
                  <a:pt x="4623063" y="3060983"/>
                  <a:pt x="4567411" y="3060983"/>
                </a:cubicBezTo>
                <a:cubicBezTo>
                  <a:pt x="4548860" y="3060983"/>
                  <a:pt x="4511759" y="3060983"/>
                  <a:pt x="4474659" y="3042405"/>
                </a:cubicBezTo>
                <a:cubicBezTo>
                  <a:pt x="4437557" y="3023827"/>
                  <a:pt x="4400456" y="2986671"/>
                  <a:pt x="4344804" y="2949514"/>
                </a:cubicBezTo>
                <a:cubicBezTo>
                  <a:pt x="4289154" y="2893780"/>
                  <a:pt x="3955244" y="2466483"/>
                  <a:pt x="3955244" y="2466483"/>
                </a:cubicBezTo>
                <a:cubicBezTo>
                  <a:pt x="3899592" y="2392170"/>
                  <a:pt x="3862491" y="2317858"/>
                  <a:pt x="3862491" y="2280701"/>
                </a:cubicBezTo>
                <a:cubicBezTo>
                  <a:pt x="3862491" y="2224967"/>
                  <a:pt x="3862491" y="2187811"/>
                  <a:pt x="3881042" y="2169233"/>
                </a:cubicBezTo>
                <a:cubicBezTo>
                  <a:pt x="3899592" y="2132076"/>
                  <a:pt x="3918143" y="2113498"/>
                  <a:pt x="3936693" y="2076342"/>
                </a:cubicBezTo>
                <a:cubicBezTo>
                  <a:pt x="3973794" y="2057764"/>
                  <a:pt x="3992345" y="2039186"/>
                  <a:pt x="3992345" y="2039186"/>
                </a:cubicBezTo>
                <a:cubicBezTo>
                  <a:pt x="4029446" y="2002029"/>
                  <a:pt x="4085097" y="1983451"/>
                  <a:pt x="4122198" y="1964873"/>
                </a:cubicBezTo>
                <a:close/>
                <a:moveTo>
                  <a:pt x="146310" y="1953889"/>
                </a:moveTo>
                <a:cubicBezTo>
                  <a:pt x="201962" y="1953889"/>
                  <a:pt x="276164" y="1991027"/>
                  <a:pt x="350366" y="2046733"/>
                </a:cubicBezTo>
                <a:cubicBezTo>
                  <a:pt x="424568" y="2102439"/>
                  <a:pt x="443118" y="2176714"/>
                  <a:pt x="443118" y="2232420"/>
                </a:cubicBezTo>
                <a:cubicBezTo>
                  <a:pt x="443118" y="2288126"/>
                  <a:pt x="424568" y="2362401"/>
                  <a:pt x="368916" y="2455245"/>
                </a:cubicBezTo>
                <a:cubicBezTo>
                  <a:pt x="368916" y="2455245"/>
                  <a:pt x="181092" y="2674589"/>
                  <a:pt x="55877" y="2823429"/>
                </a:cubicBezTo>
                <a:lnTo>
                  <a:pt x="0" y="2890207"/>
                </a:lnTo>
                <a:lnTo>
                  <a:pt x="0" y="2010548"/>
                </a:lnTo>
                <a:lnTo>
                  <a:pt x="48920" y="1981743"/>
                </a:lnTo>
                <a:cubicBezTo>
                  <a:pt x="86021" y="1963174"/>
                  <a:pt x="118485" y="1953889"/>
                  <a:pt x="146310" y="1953889"/>
                </a:cubicBezTo>
                <a:close/>
                <a:moveTo>
                  <a:pt x="4987001" y="730996"/>
                </a:moveTo>
                <a:cubicBezTo>
                  <a:pt x="5079441" y="730996"/>
                  <a:pt x="5079441" y="730996"/>
                  <a:pt x="5079441" y="730996"/>
                </a:cubicBezTo>
                <a:cubicBezTo>
                  <a:pt x="5190368" y="749448"/>
                  <a:pt x="5282808" y="786350"/>
                  <a:pt x="5338271" y="804801"/>
                </a:cubicBezTo>
                <a:cubicBezTo>
                  <a:pt x="5393734" y="841703"/>
                  <a:pt x="5412222" y="897056"/>
                  <a:pt x="5412222" y="970860"/>
                </a:cubicBezTo>
                <a:cubicBezTo>
                  <a:pt x="5412222" y="1007762"/>
                  <a:pt x="5412222" y="1044664"/>
                  <a:pt x="5412222" y="1100017"/>
                </a:cubicBezTo>
                <a:cubicBezTo>
                  <a:pt x="5393734" y="1155371"/>
                  <a:pt x="5375246" y="1210724"/>
                  <a:pt x="5338271" y="1266077"/>
                </a:cubicBezTo>
                <a:cubicBezTo>
                  <a:pt x="5301295" y="1302979"/>
                  <a:pt x="5245832" y="1321430"/>
                  <a:pt x="5171880" y="1339881"/>
                </a:cubicBezTo>
                <a:cubicBezTo>
                  <a:pt x="5060954" y="1339881"/>
                  <a:pt x="5171880" y="1358332"/>
                  <a:pt x="4913050" y="1339881"/>
                </a:cubicBezTo>
                <a:cubicBezTo>
                  <a:pt x="4635731" y="1339881"/>
                  <a:pt x="4580268" y="1339881"/>
                  <a:pt x="4580268" y="1339881"/>
                </a:cubicBezTo>
                <a:cubicBezTo>
                  <a:pt x="4413877" y="1321430"/>
                  <a:pt x="4413877" y="1321430"/>
                  <a:pt x="4413877" y="1321430"/>
                </a:cubicBezTo>
                <a:cubicBezTo>
                  <a:pt x="4321437" y="1302979"/>
                  <a:pt x="4265974" y="1284528"/>
                  <a:pt x="4247486" y="1247626"/>
                </a:cubicBezTo>
                <a:cubicBezTo>
                  <a:pt x="4210510" y="1210724"/>
                  <a:pt x="4192022" y="1173821"/>
                  <a:pt x="4192022" y="1118468"/>
                </a:cubicBezTo>
                <a:cubicBezTo>
                  <a:pt x="4192022" y="1118468"/>
                  <a:pt x="4192022" y="1081566"/>
                  <a:pt x="4192022" y="1026213"/>
                </a:cubicBezTo>
                <a:cubicBezTo>
                  <a:pt x="4192022" y="970860"/>
                  <a:pt x="4210510" y="915507"/>
                  <a:pt x="4247486" y="860154"/>
                </a:cubicBezTo>
                <a:cubicBezTo>
                  <a:pt x="4265974" y="823252"/>
                  <a:pt x="4321437" y="786350"/>
                  <a:pt x="4395389" y="786350"/>
                </a:cubicBezTo>
                <a:cubicBezTo>
                  <a:pt x="4487828" y="767899"/>
                  <a:pt x="4561780" y="767899"/>
                  <a:pt x="4617243" y="767899"/>
                </a:cubicBezTo>
                <a:cubicBezTo>
                  <a:pt x="4783634" y="749448"/>
                  <a:pt x="4876074" y="730996"/>
                  <a:pt x="4987001" y="730996"/>
                </a:cubicBezTo>
                <a:close/>
                <a:moveTo>
                  <a:pt x="3807960" y="0"/>
                </a:moveTo>
                <a:lnTo>
                  <a:pt x="4404064" y="0"/>
                </a:lnTo>
                <a:lnTo>
                  <a:pt x="4368291" y="41360"/>
                </a:lnTo>
                <a:cubicBezTo>
                  <a:pt x="4352100" y="60329"/>
                  <a:pt x="4338800" y="76226"/>
                  <a:pt x="4329548" y="87787"/>
                </a:cubicBezTo>
                <a:cubicBezTo>
                  <a:pt x="4255530" y="161780"/>
                  <a:pt x="4181513" y="198776"/>
                  <a:pt x="4107495" y="198776"/>
                </a:cubicBezTo>
                <a:cubicBezTo>
                  <a:pt x="4033478" y="217275"/>
                  <a:pt x="3959460" y="180278"/>
                  <a:pt x="3885443" y="106285"/>
                </a:cubicBezTo>
                <a:cubicBezTo>
                  <a:pt x="3857687" y="78538"/>
                  <a:pt x="3834556" y="50790"/>
                  <a:pt x="3818365" y="2304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dirty="0"/>
              <a:t>Các </a:t>
            </a:r>
            <a:r>
              <a:rPr lang="en-US" dirty="0" err="1"/>
              <a:t>nền</a:t>
            </a:r>
            <a:r>
              <a:rPr lang="en-US" dirty="0"/>
              <a:t> </a:t>
            </a:r>
            <a:r>
              <a:rPr lang="en-US" dirty="0" err="1"/>
              <a:t>tảng</a:t>
            </a:r>
            <a:r>
              <a:rPr lang="en-US" dirty="0"/>
              <a:t> </a:t>
            </a:r>
            <a:r>
              <a:rPr lang="en-US" dirty="0" err="1"/>
              <a:t>hổ</a:t>
            </a:r>
            <a:r>
              <a:rPr lang="en-US" dirty="0"/>
              <a:t> </a:t>
            </a:r>
            <a:r>
              <a:rPr lang="en-US" dirty="0" err="1"/>
              <a:t>trợ</a:t>
            </a:r>
          </a:p>
        </p:txBody>
      </p:sp>
      <p:graphicFrame>
        <p:nvGraphicFramePr>
          <p:cNvPr id="78" name="Content Placeholder 2">
            <a:extLst>
              <a:ext uri="{FF2B5EF4-FFF2-40B4-BE49-F238E27FC236}">
                <a16:creationId xmlns:a16="http://schemas.microsoft.com/office/drawing/2014/main" id="{251217F2-0A66-43FA-A24B-79C1B3ADB879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6444000" y="633600"/>
          <a:ext cx="4991962" cy="51353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19479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7FEECB93-933C-477B-BC7D-C2F2F6271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 descr="Magnifying glass on clear background">
            <a:extLst>
              <a:ext uri="{FF2B5EF4-FFF2-40B4-BE49-F238E27FC236}">
                <a16:creationId xmlns:a16="http://schemas.microsoft.com/office/drawing/2014/main" id="{51A84C39-3029-499E-8DCD-1E2D9948DB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15726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497BC505-FE0C-4637-A29D-B71DFBBBA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455847"/>
            <a:ext cx="5015638" cy="2068553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5600" spc="-100"/>
              <a:t>THANKS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2FD01A0-E6FF-41CD-AEBD-279232B90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65602" y="317452"/>
            <a:ext cx="2088038" cy="719230"/>
            <a:chOff x="4532666" y="505937"/>
            <a:chExt cx="2981730" cy="1027064"/>
          </a:xfrm>
        </p:grpSpPr>
        <p:sp>
          <p:nvSpPr>
            <p:cNvPr id="89" name="Freeform 78">
              <a:extLst>
                <a:ext uri="{FF2B5EF4-FFF2-40B4-BE49-F238E27FC236}">
                  <a16:creationId xmlns:a16="http://schemas.microsoft.com/office/drawing/2014/main" id="{811C6308-5554-4129-8881-A95AF512C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4532666" y="754398"/>
              <a:ext cx="694205" cy="713383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90" name="Freeform 79">
              <a:extLst>
                <a:ext uri="{FF2B5EF4-FFF2-40B4-BE49-F238E27FC236}">
                  <a16:creationId xmlns:a16="http://schemas.microsoft.com/office/drawing/2014/main" id="{C28F3A03-B53B-433E-8DF7-6B13336D0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5791465" y="505937"/>
              <a:ext cx="587404" cy="943792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91" name="Freeform 85">
              <a:extLst>
                <a:ext uri="{FF2B5EF4-FFF2-40B4-BE49-F238E27FC236}">
                  <a16:creationId xmlns:a16="http://schemas.microsoft.com/office/drawing/2014/main" id="{E990BBBC-E616-4D0E-9917-A6CA72AAE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00114">
              <a:off x="7087193" y="757585"/>
              <a:ext cx="427203" cy="775416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3C9AA14C-80A4-427C-A911-28CD20C56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17356" y="5503147"/>
            <a:ext cx="2117174" cy="588806"/>
            <a:chOff x="4549904" y="5078157"/>
            <a:chExt cx="3023338" cy="840818"/>
          </a:xfrm>
        </p:grpSpPr>
        <p:sp>
          <p:nvSpPr>
            <p:cNvPr id="94" name="Freeform 80">
              <a:extLst>
                <a:ext uri="{FF2B5EF4-FFF2-40B4-BE49-F238E27FC236}">
                  <a16:creationId xmlns:a16="http://schemas.microsoft.com/office/drawing/2014/main" id="{EF32CDAF-4619-4949-9516-1E042181E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5690691" y="5352589"/>
              <a:ext cx="749228" cy="383544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95" name="Freeform 84">
              <a:extLst>
                <a:ext uri="{FF2B5EF4-FFF2-40B4-BE49-F238E27FC236}">
                  <a16:creationId xmlns:a16="http://schemas.microsoft.com/office/drawing/2014/main" id="{270C485D-6BA8-4BF7-B72C-2B14A43A6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6274527">
              <a:off x="6910134" y="5062687"/>
              <a:ext cx="647637" cy="678578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96" name="Freeform 87">
              <a:extLst>
                <a:ext uri="{FF2B5EF4-FFF2-40B4-BE49-F238E27FC236}">
                  <a16:creationId xmlns:a16="http://schemas.microsoft.com/office/drawing/2014/main" id="{79239B91-4327-43B3-AED5-CB9EC1653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4430858">
              <a:off x="4571743" y="5071596"/>
              <a:ext cx="626472" cy="670149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3844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1A6AC1EB-B829-4364-8499-E0E869EA0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E7A37A2-C7FA-4D89-AF85-407817320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80" y="590445"/>
            <a:ext cx="3526946" cy="1504754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sz="2000" dirty="0"/>
              <a:t>1. TÌM HIỂU AN TOÀN MẠNG</a:t>
            </a:r>
          </a:p>
          <a:p>
            <a:endParaRPr lang="en-US" sz="2000"/>
          </a:p>
        </p:txBody>
      </p:sp>
      <p:pic>
        <p:nvPicPr>
          <p:cNvPr id="6" name="Picture 6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18A3DEFD-3724-43C1-9065-1FC0AD61F0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3206" r="20906" b="-3"/>
          <a:stretch/>
        </p:blipFill>
        <p:spPr>
          <a:xfrm>
            <a:off x="648000" y="2636621"/>
            <a:ext cx="3250128" cy="3292737"/>
          </a:xfrm>
          <a:custGeom>
            <a:avLst/>
            <a:gdLst/>
            <a:ahLst/>
            <a:cxnLst/>
            <a:rect l="l" t="t" r="r" b="b"/>
            <a:pathLst>
              <a:path w="3250128" h="3292737">
                <a:moveTo>
                  <a:pt x="1512795" y="8"/>
                </a:moveTo>
                <a:cubicBezTo>
                  <a:pt x="1537825" y="105"/>
                  <a:pt x="1559931" y="1205"/>
                  <a:pt x="1578253" y="3179"/>
                </a:cubicBezTo>
                <a:lnTo>
                  <a:pt x="2018318" y="50876"/>
                </a:lnTo>
                <a:cubicBezTo>
                  <a:pt x="2266951" y="79824"/>
                  <a:pt x="2496734" y="194298"/>
                  <a:pt x="2630313" y="308772"/>
                </a:cubicBezTo>
                <a:cubicBezTo>
                  <a:pt x="2802569" y="395285"/>
                  <a:pt x="2936474" y="586404"/>
                  <a:pt x="3080128" y="834760"/>
                </a:cubicBezTo>
                <a:cubicBezTo>
                  <a:pt x="3214033" y="1083445"/>
                  <a:pt x="3319011" y="1647591"/>
                  <a:pt x="3194532" y="2154500"/>
                </a:cubicBezTo>
                <a:cubicBezTo>
                  <a:pt x="3166256" y="2250224"/>
                  <a:pt x="2926723" y="2622922"/>
                  <a:pt x="2793144" y="2785423"/>
                </a:cubicBezTo>
                <a:cubicBezTo>
                  <a:pt x="2649814" y="2947923"/>
                  <a:pt x="2458058" y="3091345"/>
                  <a:pt x="2152223" y="3235095"/>
                </a:cubicBezTo>
                <a:cubicBezTo>
                  <a:pt x="1654956" y="3378517"/>
                  <a:pt x="1195715" y="3225227"/>
                  <a:pt x="832028" y="3091345"/>
                </a:cubicBezTo>
                <a:cubicBezTo>
                  <a:pt x="468666" y="2919305"/>
                  <a:pt x="286985" y="2718646"/>
                  <a:pt x="182006" y="2412725"/>
                </a:cubicBezTo>
                <a:cubicBezTo>
                  <a:pt x="124479" y="2221606"/>
                  <a:pt x="0" y="1934434"/>
                  <a:pt x="0" y="1791341"/>
                </a:cubicBezTo>
                <a:cubicBezTo>
                  <a:pt x="0" y="1408775"/>
                  <a:pt x="76703" y="1092984"/>
                  <a:pt x="353937" y="682128"/>
                </a:cubicBezTo>
                <a:cubicBezTo>
                  <a:pt x="440065" y="538706"/>
                  <a:pt x="660422" y="352522"/>
                  <a:pt x="851854" y="189692"/>
                </a:cubicBezTo>
                <a:cubicBezTo>
                  <a:pt x="1019072" y="47792"/>
                  <a:pt x="1337583" y="-671"/>
                  <a:pt x="1512795" y="8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48188" y="576000"/>
            <a:ext cx="6900137" cy="5197474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300" dirty="0">
                <a:solidFill>
                  <a:srgbClr val="FFFFFF"/>
                </a:solidFill>
              </a:rPr>
              <a:t>An </a:t>
            </a:r>
            <a:r>
              <a:rPr lang="en-US" sz="2300" dirty="0" err="1">
                <a:solidFill>
                  <a:srgbClr val="FFFFFF"/>
                </a:solidFill>
              </a:rPr>
              <a:t>ninh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mạng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là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một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trong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những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lĩnh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vực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mà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hiện</a:t>
            </a:r>
            <a:r>
              <a:rPr lang="en-US" sz="2300" dirty="0">
                <a:solidFill>
                  <a:srgbClr val="FFFFFF"/>
                </a:solidFill>
              </a:rPr>
              <a:t> nay </a:t>
            </a:r>
            <a:r>
              <a:rPr lang="en-US" sz="2300" dirty="0" err="1">
                <a:solidFill>
                  <a:srgbClr val="FFFFFF"/>
                </a:solidFill>
              </a:rPr>
              <a:t>giới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công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nghệ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thông</a:t>
            </a:r>
            <a:r>
              <a:rPr lang="en-US" sz="2300" dirty="0">
                <a:solidFill>
                  <a:srgbClr val="FFFFFF"/>
                </a:solidFill>
              </a:rPr>
              <a:t> tin </a:t>
            </a:r>
            <a:r>
              <a:rPr lang="en-US" sz="2300" dirty="0" err="1">
                <a:solidFill>
                  <a:srgbClr val="FFFFFF"/>
                </a:solidFill>
              </a:rPr>
              <a:t>khá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quan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tâm</a:t>
            </a:r>
            <a:r>
              <a:rPr lang="en-US" sz="2300" dirty="0">
                <a:solidFill>
                  <a:srgbClr val="FFFFFF"/>
                </a:solidFill>
              </a:rPr>
              <a:t>. </a:t>
            </a:r>
            <a:r>
              <a:rPr lang="en-US" sz="2300" dirty="0" err="1">
                <a:solidFill>
                  <a:srgbClr val="FFFFFF"/>
                </a:solidFill>
              </a:rPr>
              <a:t>Một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khi</a:t>
            </a:r>
            <a:r>
              <a:rPr lang="en-US" sz="2300" dirty="0">
                <a:solidFill>
                  <a:srgbClr val="FFFFFF"/>
                </a:solidFill>
              </a:rPr>
              <a:t> internet ra </a:t>
            </a:r>
            <a:r>
              <a:rPr lang="en-US" sz="2300" dirty="0" err="1">
                <a:solidFill>
                  <a:srgbClr val="FFFFFF"/>
                </a:solidFill>
              </a:rPr>
              <a:t>đời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và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phát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triển</a:t>
            </a:r>
            <a:r>
              <a:rPr lang="en-US" sz="2300" dirty="0">
                <a:solidFill>
                  <a:srgbClr val="FFFFFF"/>
                </a:solidFill>
              </a:rPr>
              <a:t>, </a:t>
            </a:r>
            <a:r>
              <a:rPr lang="en-US" sz="2300" dirty="0" err="1">
                <a:solidFill>
                  <a:srgbClr val="FFFFFF"/>
                </a:solidFill>
              </a:rPr>
              <a:t>nhu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cầu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trao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đổi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thông</a:t>
            </a:r>
            <a:r>
              <a:rPr lang="en-US" sz="2300" dirty="0">
                <a:solidFill>
                  <a:srgbClr val="FFFFFF"/>
                </a:solidFill>
              </a:rPr>
              <a:t> tin </a:t>
            </a:r>
            <a:r>
              <a:rPr lang="en-US" sz="2300" dirty="0" err="1">
                <a:solidFill>
                  <a:srgbClr val="FFFFFF"/>
                </a:solidFill>
              </a:rPr>
              <a:t>trở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nên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cần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thiết</a:t>
            </a:r>
            <a:r>
              <a:rPr lang="en-US" sz="2300" dirty="0">
                <a:solidFill>
                  <a:srgbClr val="FFFFFF"/>
                </a:solidFill>
              </a:rPr>
              <a:t>. </a:t>
            </a:r>
            <a:r>
              <a:rPr lang="en-US" sz="2300" dirty="0" err="1">
                <a:solidFill>
                  <a:srgbClr val="FFFFFF"/>
                </a:solidFill>
              </a:rPr>
              <a:t>Mục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đích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của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việc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kết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nối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mạng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là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làm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cho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mọi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người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có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thể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sử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dụng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chung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tài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nguyên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mạng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từ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những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vị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trí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địa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lý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khác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nhau</a:t>
            </a:r>
            <a:r>
              <a:rPr lang="en-US" sz="2300" dirty="0">
                <a:solidFill>
                  <a:srgbClr val="FFFFFF"/>
                </a:solidFill>
              </a:rPr>
              <a:t>. </a:t>
            </a:r>
            <a:r>
              <a:rPr lang="en-US" sz="2300" dirty="0" err="1">
                <a:solidFill>
                  <a:srgbClr val="FFFFFF"/>
                </a:solidFill>
              </a:rPr>
              <a:t>Chính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vì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vậy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mà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các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tài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nguyên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dễ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dàng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bị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phân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tán</a:t>
            </a:r>
            <a:r>
              <a:rPr lang="en-US" sz="2300" dirty="0">
                <a:solidFill>
                  <a:srgbClr val="FFFFFF"/>
                </a:solidFill>
              </a:rPr>
              <a:t>, </a:t>
            </a:r>
            <a:r>
              <a:rPr lang="en-US" sz="2300" dirty="0" err="1">
                <a:solidFill>
                  <a:srgbClr val="FFFFFF"/>
                </a:solidFill>
              </a:rPr>
              <a:t>hiển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nhiên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một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điều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là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chúng</a:t>
            </a:r>
            <a:r>
              <a:rPr lang="en-US" sz="2300" dirty="0">
                <a:solidFill>
                  <a:srgbClr val="FFFFFF"/>
                </a:solidFill>
              </a:rPr>
              <a:t> ta </a:t>
            </a:r>
            <a:r>
              <a:rPr lang="en-US" sz="2300" dirty="0" err="1">
                <a:solidFill>
                  <a:srgbClr val="FFFFFF"/>
                </a:solidFill>
              </a:rPr>
              <a:t>dễ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bị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xâm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phạm</a:t>
            </a:r>
            <a:r>
              <a:rPr lang="en-US" sz="2300" dirty="0">
                <a:solidFill>
                  <a:srgbClr val="FFFFFF"/>
                </a:solidFill>
              </a:rPr>
              <a:t>, </a:t>
            </a:r>
            <a:r>
              <a:rPr lang="en-US" sz="2300" dirty="0" err="1">
                <a:solidFill>
                  <a:srgbClr val="FFFFFF"/>
                </a:solidFill>
              </a:rPr>
              <a:t>gây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mất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mát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dữ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liệu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cũng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như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các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thông</a:t>
            </a:r>
            <a:r>
              <a:rPr lang="en-US" sz="2300" dirty="0">
                <a:solidFill>
                  <a:srgbClr val="FFFFFF"/>
                </a:solidFill>
              </a:rPr>
              <a:t> tin </a:t>
            </a:r>
            <a:r>
              <a:rPr lang="en-US" sz="2300" dirty="0" err="1">
                <a:solidFill>
                  <a:srgbClr val="FFFFFF"/>
                </a:solidFill>
              </a:rPr>
              <a:t>có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giá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trị</a:t>
            </a:r>
            <a:r>
              <a:rPr lang="en-US" sz="2300" dirty="0">
                <a:solidFill>
                  <a:srgbClr val="FFFFFF"/>
                </a:solidFill>
              </a:rPr>
              <a:t>. </a:t>
            </a:r>
            <a:r>
              <a:rPr lang="en-US" sz="2300" dirty="0" err="1">
                <a:solidFill>
                  <a:srgbClr val="FFFFFF"/>
                </a:solidFill>
              </a:rPr>
              <a:t>Kết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nối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càng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rộng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thì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càng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dễ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bị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tấn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công</a:t>
            </a:r>
            <a:r>
              <a:rPr lang="en-US" sz="2300" dirty="0">
                <a:solidFill>
                  <a:srgbClr val="FFFFFF"/>
                </a:solidFill>
              </a:rPr>
              <a:t>, </a:t>
            </a:r>
            <a:r>
              <a:rPr lang="en-US" sz="2300" dirty="0" err="1">
                <a:solidFill>
                  <a:srgbClr val="FFFFFF"/>
                </a:solidFill>
              </a:rPr>
              <a:t>đó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là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một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quy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luật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tất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yếu</a:t>
            </a:r>
            <a:r>
              <a:rPr lang="en-US" sz="2300" dirty="0">
                <a:solidFill>
                  <a:srgbClr val="FFFFFF"/>
                </a:solidFill>
              </a:rPr>
              <a:t>. </a:t>
            </a:r>
            <a:r>
              <a:rPr lang="en-US" sz="2300" dirty="0" err="1">
                <a:solidFill>
                  <a:srgbClr val="FFFFFF"/>
                </a:solidFill>
              </a:rPr>
              <a:t>Từ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đó</a:t>
            </a:r>
            <a:r>
              <a:rPr lang="en-US" sz="2300" dirty="0">
                <a:solidFill>
                  <a:srgbClr val="FFFFFF"/>
                </a:solidFill>
              </a:rPr>
              <a:t>, </a:t>
            </a:r>
            <a:r>
              <a:rPr lang="en-US" sz="2300" dirty="0" err="1">
                <a:solidFill>
                  <a:srgbClr val="FFFFFF"/>
                </a:solidFill>
              </a:rPr>
              <a:t>vấn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đề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bảo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vệ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thông</a:t>
            </a:r>
            <a:r>
              <a:rPr lang="en-US" sz="2300" dirty="0">
                <a:solidFill>
                  <a:srgbClr val="FFFFFF"/>
                </a:solidFill>
              </a:rPr>
              <a:t> tin </a:t>
            </a:r>
            <a:r>
              <a:rPr lang="en-US" sz="2300" dirty="0" err="1">
                <a:solidFill>
                  <a:srgbClr val="FFFFFF"/>
                </a:solidFill>
              </a:rPr>
              <a:t>cũng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đồng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thời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xuất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hiện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và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như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thế</a:t>
            </a:r>
            <a:r>
              <a:rPr lang="en-US" sz="2300" dirty="0">
                <a:solidFill>
                  <a:srgbClr val="FFFFFF"/>
                </a:solidFill>
              </a:rPr>
              <a:t> an </a:t>
            </a:r>
            <a:r>
              <a:rPr lang="en-US" sz="2300" dirty="0" err="1">
                <a:solidFill>
                  <a:srgbClr val="FFFFFF"/>
                </a:solidFill>
              </a:rPr>
              <a:t>ninh</a:t>
            </a:r>
            <a:r>
              <a:rPr lang="en-US" sz="2300" dirty="0">
                <a:solidFill>
                  <a:srgbClr val="FFFFFF"/>
                </a:solidFill>
              </a:rPr>
              <a:t> </a:t>
            </a:r>
            <a:r>
              <a:rPr lang="en-US" sz="2300" dirty="0" err="1">
                <a:solidFill>
                  <a:srgbClr val="FFFFFF"/>
                </a:solidFill>
              </a:rPr>
              <a:t>mạng</a:t>
            </a:r>
            <a:r>
              <a:rPr lang="en-US" sz="2300" dirty="0">
                <a:solidFill>
                  <a:srgbClr val="FFFFFF"/>
                </a:solidFill>
              </a:rPr>
              <a:t> ra </a:t>
            </a:r>
            <a:r>
              <a:rPr lang="en-US" sz="2300" dirty="0" err="1">
                <a:solidFill>
                  <a:srgbClr val="FFFFFF"/>
                </a:solidFill>
              </a:rPr>
              <a:t>đời</a:t>
            </a:r>
            <a:endParaRPr lang="en-US" dirty="0" err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5852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44A00C45-023C-431E-B774-053A3C686B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A8151FD-E26B-480E-A623-CFBFE3713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2" name="Freeform: Shape 51">
            <a:extLst>
              <a:ext uri="{FF2B5EF4-FFF2-40B4-BE49-F238E27FC236}">
                <a16:creationId xmlns:a16="http://schemas.microsoft.com/office/drawing/2014/main" id="{6BE63264-F1B8-4AB7-AD1C-4180A9D2B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342615" y="342615"/>
            <a:ext cx="6858000" cy="6172768"/>
          </a:xfrm>
          <a:custGeom>
            <a:avLst/>
            <a:gdLst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4440498 w 6858000"/>
              <a:gd name="connsiteY4" fmla="*/ 5734742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0" fmla="*/ 6858000 w 6858000"/>
              <a:gd name="connsiteY0" fmla="*/ 0 h 5878098"/>
              <a:gd name="connsiteX1" fmla="*/ 6858000 w 6858000"/>
              <a:gd name="connsiteY1" fmla="*/ 5780582 h 5878098"/>
              <a:gd name="connsiteX2" fmla="*/ 6766523 w 6858000"/>
              <a:gd name="connsiteY2" fmla="*/ 5777266 h 5878098"/>
              <a:gd name="connsiteX3" fmla="*/ 5437222 w 6858000"/>
              <a:gd name="connsiteY3" fmla="*/ 5734742 h 5878098"/>
              <a:gd name="connsiteX4" fmla="*/ 4440498 w 6858000"/>
              <a:gd name="connsiteY4" fmla="*/ 5734742 h 5878098"/>
              <a:gd name="connsiteX5" fmla="*/ 582209 w 6858000"/>
              <a:gd name="connsiteY5" fmla="*/ 4121983 h 5878098"/>
              <a:gd name="connsiteX6" fmla="*/ 73548 w 6858000"/>
              <a:gd name="connsiteY6" fmla="*/ 3184291 h 5878098"/>
              <a:gd name="connsiteX7" fmla="*/ 0 w 6858000"/>
              <a:gd name="connsiteY7" fmla="*/ 2994994 h 5878098"/>
              <a:gd name="connsiteX8" fmla="*/ 0 w 6858000"/>
              <a:gd name="connsiteY8" fmla="*/ 0 h 5878098"/>
              <a:gd name="connsiteX9" fmla="*/ 6858000 w 6858000"/>
              <a:gd name="connsiteY9" fmla="*/ 0 h 5878098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73548 w 6858000"/>
              <a:gd name="connsiteY6" fmla="*/ 3184291 h 5780582"/>
              <a:gd name="connsiteX7" fmla="*/ 0 w 6858000"/>
              <a:gd name="connsiteY7" fmla="*/ 2994994 h 5780582"/>
              <a:gd name="connsiteX8" fmla="*/ 0 w 6858000"/>
              <a:gd name="connsiteY8" fmla="*/ 0 h 5780582"/>
              <a:gd name="connsiteX9" fmla="*/ 6858000 w 6858000"/>
              <a:gd name="connsiteY9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582209 w 6858000"/>
              <a:gd name="connsiteY5" fmla="*/ 4121983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5437222 w 6858000"/>
              <a:gd name="connsiteY3" fmla="*/ 5734742 h 5780582"/>
              <a:gd name="connsiteX4" fmla="*/ 3010841 w 6858000"/>
              <a:gd name="connsiteY4" fmla="*/ 5469518 h 5780582"/>
              <a:gd name="connsiteX5" fmla="*/ 959581 w 6858000"/>
              <a:gd name="connsiteY5" fmla="*/ 4373609 h 5780582"/>
              <a:gd name="connsiteX6" fmla="*/ 0 w 6858000"/>
              <a:gd name="connsiteY6" fmla="*/ 2994994 h 5780582"/>
              <a:gd name="connsiteX7" fmla="*/ 0 w 6858000"/>
              <a:gd name="connsiteY7" fmla="*/ 0 h 5780582"/>
              <a:gd name="connsiteX8" fmla="*/ 6858000 w 6858000"/>
              <a:gd name="connsiteY8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6766523 w 6858000"/>
              <a:gd name="connsiteY2" fmla="*/ 5777266 h 5780582"/>
              <a:gd name="connsiteX3" fmla="*/ 3010841 w 6858000"/>
              <a:gd name="connsiteY3" fmla="*/ 5469518 h 5780582"/>
              <a:gd name="connsiteX4" fmla="*/ 959581 w 6858000"/>
              <a:gd name="connsiteY4" fmla="*/ 4373609 h 5780582"/>
              <a:gd name="connsiteX5" fmla="*/ 0 w 6858000"/>
              <a:gd name="connsiteY5" fmla="*/ 2994994 h 5780582"/>
              <a:gd name="connsiteX6" fmla="*/ 0 w 6858000"/>
              <a:gd name="connsiteY6" fmla="*/ 0 h 5780582"/>
              <a:gd name="connsiteX7" fmla="*/ 6858000 w 6858000"/>
              <a:gd name="connsiteY7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010841 w 6858000"/>
              <a:gd name="connsiteY2" fmla="*/ 5469518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0582"/>
              <a:gd name="connsiteX1" fmla="*/ 6858000 w 6858000"/>
              <a:gd name="connsiteY1" fmla="*/ 5780582 h 5780582"/>
              <a:gd name="connsiteX2" fmla="*/ 3264841 w 6858000"/>
              <a:gd name="connsiteY2" fmla="*/ 5442316 h 5780582"/>
              <a:gd name="connsiteX3" fmla="*/ 959581 w 6858000"/>
              <a:gd name="connsiteY3" fmla="*/ 4373609 h 5780582"/>
              <a:gd name="connsiteX4" fmla="*/ 0 w 6858000"/>
              <a:gd name="connsiteY4" fmla="*/ 2994994 h 5780582"/>
              <a:gd name="connsiteX5" fmla="*/ 0 w 6858000"/>
              <a:gd name="connsiteY5" fmla="*/ 0 h 5780582"/>
              <a:gd name="connsiteX6" fmla="*/ 6858000 w 6858000"/>
              <a:gd name="connsiteY6" fmla="*/ 0 h 5780582"/>
              <a:gd name="connsiteX0" fmla="*/ 6858000 w 6858000"/>
              <a:gd name="connsiteY0" fmla="*/ 0 h 5784516"/>
              <a:gd name="connsiteX1" fmla="*/ 6858000 w 6858000"/>
              <a:gd name="connsiteY1" fmla="*/ 5780582 h 5784516"/>
              <a:gd name="connsiteX2" fmla="*/ 3264841 w 6858000"/>
              <a:gd name="connsiteY2" fmla="*/ 5442316 h 5784516"/>
              <a:gd name="connsiteX3" fmla="*/ 959581 w 6858000"/>
              <a:gd name="connsiteY3" fmla="*/ 4373609 h 5784516"/>
              <a:gd name="connsiteX4" fmla="*/ 0 w 6858000"/>
              <a:gd name="connsiteY4" fmla="*/ 2994994 h 5784516"/>
              <a:gd name="connsiteX5" fmla="*/ 0 w 6858000"/>
              <a:gd name="connsiteY5" fmla="*/ 0 h 5784516"/>
              <a:gd name="connsiteX6" fmla="*/ 6858000 w 6858000"/>
              <a:gd name="connsiteY6" fmla="*/ 0 h 5784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5784516">
                <a:moveTo>
                  <a:pt x="6858000" y="0"/>
                </a:moveTo>
                <a:lnTo>
                  <a:pt x="6858000" y="5780582"/>
                </a:lnTo>
                <a:cubicBezTo>
                  <a:pt x="4704756" y="5812908"/>
                  <a:pt x="4198884" y="5641214"/>
                  <a:pt x="3264841" y="5442316"/>
                </a:cubicBezTo>
                <a:cubicBezTo>
                  <a:pt x="2330798" y="5243418"/>
                  <a:pt x="1503721" y="4781496"/>
                  <a:pt x="959581" y="4373609"/>
                </a:cubicBezTo>
                <a:cubicBezTo>
                  <a:pt x="415441" y="3965722"/>
                  <a:pt x="198635" y="3573180"/>
                  <a:pt x="0" y="2994994"/>
                </a:cubicBez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5015505" cy="1477328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b="1"/>
              <a:t>Kẻ tấn công 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7" name="Picture 7" descr="A picture containing text, computer, person, dark&#10;&#10;Description automatically generated">
            <a:extLst>
              <a:ext uri="{FF2B5EF4-FFF2-40B4-BE49-F238E27FC236}">
                <a16:creationId xmlns:a16="http://schemas.microsoft.com/office/drawing/2014/main" id="{D3AC4739-980C-456E-A026-B169196C885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80" b="-1"/>
          <a:stretch/>
        </p:blipFill>
        <p:spPr>
          <a:xfrm>
            <a:off x="656644" y="2626187"/>
            <a:ext cx="5078861" cy="3180022"/>
          </a:xfrm>
          <a:custGeom>
            <a:avLst/>
            <a:gdLst/>
            <a:ahLst/>
            <a:cxnLst/>
            <a:rect l="l" t="t" r="r" b="b"/>
            <a:pathLst>
              <a:path w="5078861" h="3180022">
                <a:moveTo>
                  <a:pt x="3276428" y="2"/>
                </a:moveTo>
                <a:cubicBezTo>
                  <a:pt x="3304302" y="21"/>
                  <a:pt x="3329599" y="233"/>
                  <a:pt x="3351926" y="662"/>
                </a:cubicBezTo>
                <a:cubicBezTo>
                  <a:pt x="3709493" y="17196"/>
                  <a:pt x="4341946" y="169233"/>
                  <a:pt x="4641167" y="448987"/>
                </a:cubicBezTo>
                <a:cubicBezTo>
                  <a:pt x="4946649" y="631788"/>
                  <a:pt x="5056849" y="1024552"/>
                  <a:pt x="5077430" y="1613913"/>
                </a:cubicBezTo>
                <a:cubicBezTo>
                  <a:pt x="5091263" y="2010042"/>
                  <a:pt x="5005018" y="2303257"/>
                  <a:pt x="4809735" y="2513219"/>
                </a:cubicBezTo>
                <a:cubicBezTo>
                  <a:pt x="4627124" y="2809799"/>
                  <a:pt x="4047725" y="3071868"/>
                  <a:pt x="3654311" y="3133974"/>
                </a:cubicBezTo>
                <a:cubicBezTo>
                  <a:pt x="3260559" y="3186418"/>
                  <a:pt x="2883382" y="3160895"/>
                  <a:pt x="2594283" y="3170991"/>
                </a:cubicBezTo>
                <a:cubicBezTo>
                  <a:pt x="2199182" y="3184788"/>
                  <a:pt x="1533580" y="3188685"/>
                  <a:pt x="1300277" y="3138791"/>
                </a:cubicBezTo>
                <a:cubicBezTo>
                  <a:pt x="1096221" y="3097550"/>
                  <a:pt x="527513" y="2836879"/>
                  <a:pt x="328033" y="2650376"/>
                </a:cubicBezTo>
                <a:cubicBezTo>
                  <a:pt x="128553" y="2463873"/>
                  <a:pt x="18354" y="2071110"/>
                  <a:pt x="1147" y="1578365"/>
                </a:cubicBezTo>
                <a:cubicBezTo>
                  <a:pt x="-16060" y="1085620"/>
                  <a:pt x="163176" y="692423"/>
                  <a:pt x="348823" y="482798"/>
                </a:cubicBezTo>
                <a:cubicBezTo>
                  <a:pt x="640811" y="279132"/>
                  <a:pt x="1347172" y="60997"/>
                  <a:pt x="1607361" y="51911"/>
                </a:cubicBezTo>
                <a:cubicBezTo>
                  <a:pt x="1860322" y="43077"/>
                  <a:pt x="2858319" y="-276"/>
                  <a:pt x="3276428" y="2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0" y="633599"/>
            <a:ext cx="4991962" cy="5135375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•Hacker </a:t>
            </a:r>
            <a:r>
              <a:rPr lang="en-US" sz="1600" err="1">
                <a:solidFill>
                  <a:srgbClr val="FFFFFF"/>
                </a:solidFill>
              </a:rPr>
              <a:t>mũ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đen</a:t>
            </a:r>
            <a:r>
              <a:rPr lang="en-US" sz="1600" dirty="0">
                <a:solidFill>
                  <a:srgbClr val="FFFFFF"/>
                </a:solidFill>
              </a:rPr>
              <a:t>.</a:t>
            </a:r>
            <a:endParaRPr lang="en-US"/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 err="1">
                <a:solidFill>
                  <a:srgbClr val="FFFFFF"/>
                </a:solidFill>
              </a:rPr>
              <a:t>Đây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tên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trộm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chính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hiệu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với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những</a:t>
            </a:r>
            <a:r>
              <a:rPr lang="en-US" sz="1600" dirty="0">
                <a:solidFill>
                  <a:srgbClr val="FFFFFF"/>
                </a:solidFill>
              </a:rPr>
              <a:t> Hacker </a:t>
            </a:r>
            <a:r>
              <a:rPr lang="en-US" sz="1600" dirty="0" err="1">
                <a:solidFill>
                  <a:srgbClr val="FFFFFF"/>
                </a:solidFill>
              </a:rPr>
              <a:t>có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kinh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nghiệm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thì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đặc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biệt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nguy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hiểm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đối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với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mạng</a:t>
            </a:r>
            <a:r>
              <a:rPr lang="en-US" sz="1600" dirty="0">
                <a:solidFill>
                  <a:srgbClr val="FFFFFF"/>
                </a:solidFill>
              </a:rPr>
              <a:t>. </a:t>
            </a:r>
            <a:r>
              <a:rPr lang="en-US" sz="1600" dirty="0" err="1">
                <a:solidFill>
                  <a:srgbClr val="FFFFFF"/>
                </a:solidFill>
              </a:rPr>
              <a:t>Mục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tiêu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của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chúng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đột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nhập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vào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mạng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của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đối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tượng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để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lấy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cấp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thông</a:t>
            </a:r>
            <a:r>
              <a:rPr lang="en-US" sz="1600" dirty="0">
                <a:solidFill>
                  <a:srgbClr val="FFFFFF"/>
                </a:solidFill>
              </a:rPr>
              <a:t> tin, </a:t>
            </a:r>
            <a:r>
              <a:rPr lang="en-US" sz="1600" dirty="0" err="1">
                <a:solidFill>
                  <a:srgbClr val="FFFFFF"/>
                </a:solidFill>
              </a:rPr>
              <a:t>nhằm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mục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đích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bất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chính</a:t>
            </a:r>
            <a:r>
              <a:rPr lang="en-US" sz="1600" dirty="0">
                <a:solidFill>
                  <a:srgbClr val="FFFFFF"/>
                </a:solidFill>
              </a:rPr>
              <a:t>. Hacker </a:t>
            </a:r>
            <a:r>
              <a:rPr lang="en-US" sz="1600" dirty="0" err="1">
                <a:solidFill>
                  <a:srgbClr val="FFFFFF"/>
                </a:solidFill>
              </a:rPr>
              <a:t>mũ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đen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những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tội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phạm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thật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sự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cần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sự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trừng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trị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của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pháp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luật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•Hacker </a:t>
            </a:r>
            <a:r>
              <a:rPr lang="en-US" sz="1600" dirty="0" err="1">
                <a:solidFill>
                  <a:srgbClr val="FFFFFF"/>
                </a:solidFill>
              </a:rPr>
              <a:t>mũ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trắng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  </a:t>
            </a:r>
            <a:r>
              <a:rPr lang="en-US" sz="1600" dirty="0" err="1">
                <a:solidFill>
                  <a:srgbClr val="FFFFFF"/>
                </a:solidFill>
              </a:rPr>
              <a:t>Họ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những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bảo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mật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bảo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. </a:t>
            </a:r>
            <a:r>
              <a:rPr lang="en-US" sz="1600" dirty="0" err="1">
                <a:solidFill>
                  <a:srgbClr val="FFFFFF"/>
                </a:solidFill>
              </a:rPr>
              <a:t>Họ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cũng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xâm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nhập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vào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mục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đích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tìm</a:t>
            </a:r>
            <a:r>
              <a:rPr lang="en-US" sz="1600" dirty="0">
                <a:solidFill>
                  <a:srgbClr val="FFFFFF"/>
                </a:solidFill>
              </a:rPr>
              <a:t> ra </a:t>
            </a:r>
            <a:r>
              <a:rPr lang="en-US" sz="1600" dirty="0" err="1">
                <a:solidFill>
                  <a:srgbClr val="FFFFFF"/>
                </a:solidFill>
              </a:rPr>
              <a:t>những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kẽ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hở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những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lổ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chết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người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sau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tìm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cách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vá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lại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chúng</a:t>
            </a:r>
            <a:r>
              <a:rPr lang="en-US" sz="1600" dirty="0">
                <a:solidFill>
                  <a:srgbClr val="FFFFFF"/>
                </a:solidFill>
              </a:rPr>
              <a:t>. </a:t>
            </a:r>
            <a:r>
              <a:rPr lang="en-US" sz="1600" dirty="0" err="1">
                <a:solidFill>
                  <a:srgbClr val="FFFFFF"/>
                </a:solidFill>
              </a:rPr>
              <a:t>Tất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nhiên</a:t>
            </a:r>
            <a:r>
              <a:rPr lang="en-US" sz="1600" dirty="0">
                <a:solidFill>
                  <a:srgbClr val="FFFFFF"/>
                </a:solidFill>
              </a:rPr>
              <a:t>, hacker </a:t>
            </a:r>
            <a:r>
              <a:rPr lang="en-US" sz="1600" dirty="0" err="1">
                <a:solidFill>
                  <a:srgbClr val="FFFFFF"/>
                </a:solidFill>
              </a:rPr>
              <a:t>mũ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trắng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cũng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khả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năng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xâm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nhập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cũng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thể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trở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thành</a:t>
            </a:r>
            <a:r>
              <a:rPr lang="en-US" sz="1600" dirty="0">
                <a:solidFill>
                  <a:srgbClr val="FFFFFF"/>
                </a:solidFill>
              </a:rPr>
              <a:t> hacker </a:t>
            </a:r>
            <a:r>
              <a:rPr lang="en-US" sz="1600" dirty="0" err="1">
                <a:solidFill>
                  <a:srgbClr val="FFFFFF"/>
                </a:solidFill>
              </a:rPr>
              <a:t>mũ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đen</a:t>
            </a:r>
            <a:r>
              <a:rPr lang="en-US" sz="1600" dirty="0">
                <a:solidFill>
                  <a:srgbClr val="FFFFFF"/>
                </a:solidFill>
              </a:rPr>
              <a:t>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•Hacker </a:t>
            </a:r>
            <a:r>
              <a:rPr lang="en-US" sz="1600" dirty="0" err="1">
                <a:solidFill>
                  <a:srgbClr val="FFFFFF"/>
                </a:solidFill>
              </a:rPr>
              <a:t>mũ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xám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 </a:t>
            </a:r>
            <a:r>
              <a:rPr lang="en-US" sz="1600" dirty="0" err="1">
                <a:solidFill>
                  <a:srgbClr val="FFFFFF"/>
                </a:solidFill>
              </a:rPr>
              <a:t>Lọai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này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được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sự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kết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hợp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giữa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hai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loại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trên</a:t>
            </a:r>
            <a:r>
              <a:rPr lang="en-US" sz="1600" dirty="0">
                <a:solidFill>
                  <a:srgbClr val="FFFFFF"/>
                </a:solidFill>
              </a:rPr>
              <a:t>. Thông </a:t>
            </a:r>
            <a:r>
              <a:rPr lang="en-US" sz="1600" dirty="0" err="1">
                <a:solidFill>
                  <a:srgbClr val="FFFFFF"/>
                </a:solidFill>
              </a:rPr>
              <a:t>thường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họ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những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người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còn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trẻ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muốn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thể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hiện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mình</a:t>
            </a:r>
            <a:r>
              <a:rPr lang="en-US" sz="1600" dirty="0">
                <a:solidFill>
                  <a:srgbClr val="FFFFFF"/>
                </a:solidFill>
              </a:rPr>
              <a:t>.</a:t>
            </a:r>
          </a:p>
          <a:p>
            <a:pPr marL="0">
              <a:lnSpc>
                <a:spcPct val="11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33056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05D1035C-3BF0-4FE0-B3A3-1062F8600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5015505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b="1"/>
              <a:t>Lỗ hổng bảo mật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000" y="1822732"/>
            <a:ext cx="4991962" cy="3216273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•</a:t>
            </a:r>
            <a:r>
              <a:rPr lang="en-US" sz="1600" dirty="0" err="1">
                <a:solidFill>
                  <a:srgbClr val="FFFFFF"/>
                </a:solidFill>
              </a:rPr>
              <a:t>Lỗ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loại</a:t>
            </a:r>
            <a:r>
              <a:rPr lang="en-US" sz="1600" dirty="0">
                <a:solidFill>
                  <a:srgbClr val="FFFFFF"/>
                </a:solidFill>
              </a:rPr>
              <a:t> A.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  Các </a:t>
            </a:r>
            <a:r>
              <a:rPr lang="en-US" sz="1600" err="1">
                <a:solidFill>
                  <a:srgbClr val="FFFFFF"/>
                </a:solidFill>
              </a:rPr>
              <a:t>lỗ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này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cho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phép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người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sử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dụng</a:t>
            </a:r>
            <a:r>
              <a:rPr lang="en-US" sz="1600" dirty="0">
                <a:solidFill>
                  <a:srgbClr val="FFFFFF"/>
                </a:solidFill>
              </a:rPr>
              <a:t> ở </a:t>
            </a:r>
            <a:r>
              <a:rPr lang="en-US" sz="1600" err="1">
                <a:solidFill>
                  <a:srgbClr val="FFFFFF"/>
                </a:solidFill>
              </a:rPr>
              <a:t>ngoài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có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thể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truy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nhập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vào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bất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hợp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pháp</a:t>
            </a:r>
            <a:r>
              <a:rPr lang="en-US" sz="1600" dirty="0">
                <a:solidFill>
                  <a:srgbClr val="FFFFFF"/>
                </a:solidFill>
              </a:rPr>
              <a:t>. </a:t>
            </a:r>
            <a:r>
              <a:rPr lang="en-US" sz="1600" err="1">
                <a:solidFill>
                  <a:srgbClr val="FFFFFF"/>
                </a:solidFill>
              </a:rPr>
              <a:t>Lỗ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này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rất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nguy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hiểm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err="1">
                <a:solidFill>
                  <a:srgbClr val="FFFFFF"/>
                </a:solidFill>
              </a:rPr>
              <a:t>có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thể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phá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hủy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toàn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bộ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•</a:t>
            </a:r>
            <a:r>
              <a:rPr lang="en-US" sz="1600" dirty="0" err="1">
                <a:solidFill>
                  <a:srgbClr val="FFFFFF"/>
                </a:solidFill>
              </a:rPr>
              <a:t>Lỗ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loại</a:t>
            </a:r>
            <a:r>
              <a:rPr lang="en-US" sz="1600" dirty="0">
                <a:solidFill>
                  <a:srgbClr val="FFFFFF"/>
                </a:solidFill>
              </a:rPr>
              <a:t> B.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  Các </a:t>
            </a:r>
            <a:r>
              <a:rPr lang="en-US" sz="1600" err="1">
                <a:solidFill>
                  <a:srgbClr val="FFFFFF"/>
                </a:solidFill>
              </a:rPr>
              <a:t>lỗ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này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cho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phép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người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sử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dụng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thêm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các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quyền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trên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mà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không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cần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thực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hiện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kiểm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tra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tính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hợp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lệ</a:t>
            </a:r>
            <a:r>
              <a:rPr lang="en-US" sz="1600" dirty="0">
                <a:solidFill>
                  <a:srgbClr val="FFFFFF"/>
                </a:solidFill>
              </a:rPr>
              <a:t>. </a:t>
            </a:r>
            <a:r>
              <a:rPr lang="en-US" sz="1600" err="1">
                <a:solidFill>
                  <a:srgbClr val="FFFFFF"/>
                </a:solidFill>
              </a:rPr>
              <a:t>Mức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độ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nguy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hiểm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trung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bình</a:t>
            </a:r>
            <a:r>
              <a:rPr lang="en-US" sz="1600" dirty="0">
                <a:solidFill>
                  <a:srgbClr val="FFFFFF"/>
                </a:solidFill>
              </a:rPr>
              <a:t>. </a:t>
            </a:r>
            <a:r>
              <a:rPr lang="en-US" sz="1600" err="1">
                <a:solidFill>
                  <a:srgbClr val="FFFFFF"/>
                </a:solidFill>
              </a:rPr>
              <a:t>Những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lỗ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này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thường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có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trong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các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ứng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dụng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trên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err="1">
                <a:solidFill>
                  <a:srgbClr val="FFFFFF"/>
                </a:solidFill>
              </a:rPr>
              <a:t>có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thể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dẫn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đến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mất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hoặc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lộ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thông</a:t>
            </a:r>
            <a:r>
              <a:rPr lang="en-US" sz="1600" dirty="0">
                <a:solidFill>
                  <a:srgbClr val="FFFFFF"/>
                </a:solidFill>
              </a:rPr>
              <a:t> tin </a:t>
            </a:r>
            <a:r>
              <a:rPr lang="en-US" sz="1600" err="1">
                <a:solidFill>
                  <a:srgbClr val="FFFFFF"/>
                </a:solidFill>
              </a:rPr>
              <a:t>dữ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err="1">
                <a:solidFill>
                  <a:srgbClr val="FFFFFF"/>
                </a:solidFill>
              </a:rPr>
              <a:t>liệu</a:t>
            </a:r>
            <a:r>
              <a:rPr lang="en-US" sz="1600" dirty="0">
                <a:solidFill>
                  <a:srgbClr val="FFFFFF"/>
                </a:solidFill>
              </a:rPr>
              <a:t>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•</a:t>
            </a:r>
            <a:r>
              <a:rPr lang="en-US" sz="1600" dirty="0" err="1">
                <a:solidFill>
                  <a:srgbClr val="FFFFFF"/>
                </a:solidFill>
              </a:rPr>
              <a:t>Lỗ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loại</a:t>
            </a:r>
            <a:r>
              <a:rPr lang="en-US" sz="1600" dirty="0">
                <a:solidFill>
                  <a:srgbClr val="FFFFFF"/>
                </a:solidFill>
              </a:rPr>
              <a:t> C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sz="1600" dirty="0">
                <a:solidFill>
                  <a:srgbClr val="FFFFFF"/>
                </a:solidFill>
              </a:rPr>
              <a:t>  Các </a:t>
            </a:r>
            <a:r>
              <a:rPr lang="en-US" sz="1600" dirty="0" err="1">
                <a:solidFill>
                  <a:srgbClr val="FFFFFF"/>
                </a:solidFill>
              </a:rPr>
              <a:t>lỗ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loại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này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cho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phép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thực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hiện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các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phương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thức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tấn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công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theo</a:t>
            </a:r>
            <a:r>
              <a:rPr lang="en-US" sz="1600" dirty="0">
                <a:solidFill>
                  <a:srgbClr val="FFFFFF"/>
                </a:solidFill>
              </a:rPr>
              <a:t> DoS. </a:t>
            </a:r>
            <a:r>
              <a:rPr lang="en-US" sz="1600" dirty="0" err="1">
                <a:solidFill>
                  <a:srgbClr val="FFFFFF"/>
                </a:solidFill>
              </a:rPr>
              <a:t>Mức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độ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nguy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hiểm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thấp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chỉ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ảnh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hưởng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tới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chất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lượng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dịch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vụ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có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thể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làm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ngưng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trệ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gián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đoạn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không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làm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phá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hỏng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dữ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liệu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hoặc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được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quyền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truy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nhập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bất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hợp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pháp</a:t>
            </a:r>
            <a:r>
              <a:rPr lang="en-US" sz="1600" dirty="0">
                <a:solidFill>
                  <a:srgbClr val="FFFFFF"/>
                </a:solidFill>
              </a:rPr>
              <a:t>.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600" dirty="0">
              <a:solidFill>
                <a:srgbClr val="FFFFFF">
                  <a:alpha val="58000"/>
                </a:srgbClr>
              </a:solidFill>
            </a:endParaRPr>
          </a:p>
        </p:txBody>
      </p:sp>
      <p:pic>
        <p:nvPicPr>
          <p:cNvPr id="6" name="Picture 7" descr="A picture containing text, street&#10;&#10;Description automatically generated">
            <a:extLst>
              <a:ext uri="{FF2B5EF4-FFF2-40B4-BE49-F238E27FC236}">
                <a16:creationId xmlns:a16="http://schemas.microsoft.com/office/drawing/2014/main" id="{943B4392-79E5-4682-A4D8-4820A534D2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9823" r="25058" b="-1"/>
          <a:stretch/>
        </p:blipFill>
        <p:spPr>
          <a:xfrm>
            <a:off x="6529065" y="10"/>
            <a:ext cx="5662937" cy="6857990"/>
          </a:xfrm>
          <a:custGeom>
            <a:avLst/>
            <a:gdLst/>
            <a:ahLst/>
            <a:cxnLst/>
            <a:rect l="l" t="t" r="r" b="b"/>
            <a:pathLst>
              <a:path w="5662937" h="6858000">
                <a:moveTo>
                  <a:pt x="598332" y="0"/>
                </a:moveTo>
                <a:lnTo>
                  <a:pt x="5662937" y="0"/>
                </a:lnTo>
                <a:lnTo>
                  <a:pt x="5662937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6" y="5515036"/>
                  <a:pt x="1066079" y="5030470"/>
                  <a:pt x="1217562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79" y="1021447"/>
                  <a:pt x="773055" y="27945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2277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5D1035C-3BF0-4FE0-B3A3-1062F8600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4991961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dirty="0"/>
              <a:t>2. NMAP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4991962" cy="3216273"/>
          </a:xfrm>
        </p:spPr>
        <p:txBody>
          <a:bodyPr vert="horz" lIns="0" tIns="0" rIns="0" bIns="0" rtlCol="0">
            <a:normAutofit/>
          </a:bodyPr>
          <a:lstStyle/>
          <a:p>
            <a:r>
              <a:rPr lang="en-US" b="1"/>
              <a:t>Nmap là gì?</a:t>
            </a:r>
            <a:endParaRPr lang="en-US"/>
          </a:p>
          <a:p>
            <a:r>
              <a:rPr lang="en-US"/>
              <a:t>Nmap (tên đầy đủ Network Mapper) là một công cụ bảo mật được phát triển bởi Floydor Vaskovitch</a:t>
            </a:r>
          </a:p>
        </p:txBody>
      </p:sp>
      <p:pic>
        <p:nvPicPr>
          <p:cNvPr id="15" name="Picture 16">
            <a:extLst>
              <a:ext uri="{FF2B5EF4-FFF2-40B4-BE49-F238E27FC236}">
                <a16:creationId xmlns:a16="http://schemas.microsoft.com/office/drawing/2014/main" id="{C6FADE54-107B-4253-BBCA-1F3C1D4032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5152" r="19729" b="-1"/>
          <a:stretch/>
        </p:blipFill>
        <p:spPr>
          <a:xfrm>
            <a:off x="6529065" y="10"/>
            <a:ext cx="5662937" cy="6857990"/>
          </a:xfrm>
          <a:custGeom>
            <a:avLst/>
            <a:gdLst/>
            <a:ahLst/>
            <a:cxnLst/>
            <a:rect l="l" t="t" r="r" b="b"/>
            <a:pathLst>
              <a:path w="5662937" h="6858000">
                <a:moveTo>
                  <a:pt x="598332" y="0"/>
                </a:moveTo>
                <a:lnTo>
                  <a:pt x="5662937" y="0"/>
                </a:lnTo>
                <a:lnTo>
                  <a:pt x="5662937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6" y="5515036"/>
                  <a:pt x="1066079" y="5030470"/>
                  <a:pt x="1217562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79" y="1021447"/>
                  <a:pt x="773055" y="27945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97460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20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22">
            <a:extLst>
              <a:ext uri="{FF2B5EF4-FFF2-40B4-BE49-F238E27FC236}">
                <a16:creationId xmlns:a16="http://schemas.microsoft.com/office/drawing/2014/main" id="{119D8FB3-DC82-4F23-93E9-2D2E26F22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BE054836-96E4-4E15-9E6C-1AE7ED17F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dirty="0"/>
              <a:t>NMAP</a:t>
            </a:r>
          </a:p>
        </p:txBody>
      </p:sp>
      <p:pic>
        <p:nvPicPr>
          <p:cNvPr id="5" name="Picture 5" descr="Graphical user interface, text, chat or text message&#10;&#10;Description automatically generated">
            <a:extLst>
              <a:ext uri="{FF2B5EF4-FFF2-40B4-BE49-F238E27FC236}">
                <a16:creationId xmlns:a16="http://schemas.microsoft.com/office/drawing/2014/main" id="{B105261B-B96C-43CE-8200-657BE44E6B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20000" y="992491"/>
            <a:ext cx="5014800" cy="4864355"/>
          </a:xfrm>
          <a:custGeom>
            <a:avLst/>
            <a:gdLst/>
            <a:ahLst/>
            <a:cxnLst/>
            <a:rect l="l" t="t" r="r" b="b"/>
            <a:pathLst>
              <a:path w="5014800" h="5409338">
                <a:moveTo>
                  <a:pt x="0" y="0"/>
                </a:moveTo>
                <a:lnTo>
                  <a:pt x="5014800" y="0"/>
                </a:lnTo>
                <a:lnTo>
                  <a:pt x="5014800" y="5409338"/>
                </a:lnTo>
                <a:lnTo>
                  <a:pt x="0" y="5409338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0" y="2541600"/>
            <a:ext cx="4991962" cy="3216273"/>
          </a:xfrm>
        </p:spPr>
        <p:txBody>
          <a:bodyPr vert="horz" lIns="0" tIns="0" rIns="0" bIns="0" rtlCol="0" anchor="t"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sz="1600" b="1" dirty="0">
                <a:solidFill>
                  <a:srgbClr val="FFFFFF"/>
                </a:solidFill>
              </a:rPr>
              <a:t>Nmap </a:t>
            </a:r>
            <a:r>
              <a:rPr lang="en-US" sz="1600" b="1" dirty="0" err="1">
                <a:solidFill>
                  <a:srgbClr val="FFFFFF"/>
                </a:solidFill>
              </a:rPr>
              <a:t>trong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quét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cổng</a:t>
            </a:r>
          </a:p>
          <a:p>
            <a:pPr marL="0">
              <a:lnSpc>
                <a:spcPct val="110000"/>
              </a:lnSpc>
            </a:pPr>
            <a:r>
              <a:rPr lang="en-US" sz="1600" dirty="0">
                <a:solidFill>
                  <a:srgbClr val="FFFFFF"/>
                </a:solidFill>
              </a:rPr>
              <a:t>NMAP </a:t>
            </a:r>
            <a:r>
              <a:rPr lang="en-US" sz="1600" dirty="0" err="1">
                <a:solidFill>
                  <a:srgbClr val="FFFFFF"/>
                </a:solidFill>
              </a:rPr>
              <a:t>là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một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công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cụ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quét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cổng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thu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thập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thông</a:t>
            </a:r>
            <a:r>
              <a:rPr lang="en-US" sz="1600" dirty="0">
                <a:solidFill>
                  <a:srgbClr val="FFFFFF"/>
                </a:solidFill>
              </a:rPr>
              <a:t> tin </a:t>
            </a:r>
            <a:r>
              <a:rPr lang="en-US" sz="1600" dirty="0" err="1">
                <a:solidFill>
                  <a:srgbClr val="FFFFFF"/>
                </a:solidFill>
              </a:rPr>
              <a:t>bằng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cách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gửi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các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gói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dữ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liệu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thô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đến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các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hệ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thống</a:t>
            </a:r>
            <a:r>
              <a:rPr lang="en-US" sz="1600" dirty="0">
                <a:solidFill>
                  <a:srgbClr val="FFFFFF"/>
                </a:solidFill>
              </a:rPr>
              <a:t>. Sau </a:t>
            </a:r>
            <a:r>
              <a:rPr lang="en-US" sz="1600" dirty="0" err="1">
                <a:solidFill>
                  <a:srgbClr val="FFFFFF"/>
                </a:solidFill>
              </a:rPr>
              <a:t>đó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lắng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nghe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phân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tích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các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phản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hồi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và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xác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định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xem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các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cổng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đó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được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mở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đóng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hoặc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lọc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theo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một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cách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nào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đó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ví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dụ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như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tường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lửa</a:t>
            </a:r>
            <a:r>
              <a:rPr lang="en-US" sz="1600" dirty="0">
                <a:solidFill>
                  <a:srgbClr val="FFFFFF"/>
                </a:solidFill>
              </a:rPr>
              <a:t>. Các </a:t>
            </a:r>
            <a:r>
              <a:rPr lang="en-US" sz="1600" dirty="0" err="1">
                <a:solidFill>
                  <a:srgbClr val="FFFFFF"/>
                </a:solidFill>
              </a:rPr>
              <a:t>thuật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ngữ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khác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được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sử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dụng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để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chỉ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hoạt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động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quét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cổng</a:t>
            </a:r>
            <a:r>
              <a:rPr lang="en-US" sz="1600" dirty="0">
                <a:solidFill>
                  <a:srgbClr val="FFFFFF"/>
                </a:solidFill>
              </a:rPr>
              <a:t> (port scanning) bao </a:t>
            </a:r>
            <a:r>
              <a:rPr lang="en-US" sz="1600" dirty="0" err="1">
                <a:solidFill>
                  <a:srgbClr val="FFFFFF"/>
                </a:solidFill>
              </a:rPr>
              <a:t>gồm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dò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tìm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cổng</a:t>
            </a:r>
            <a:r>
              <a:rPr lang="en-US" sz="1600" dirty="0">
                <a:solidFill>
                  <a:srgbClr val="FFFFFF"/>
                </a:solidFill>
              </a:rPr>
              <a:t> (discovery) </a:t>
            </a:r>
            <a:r>
              <a:rPr lang="en-US" sz="1600" dirty="0" err="1">
                <a:solidFill>
                  <a:srgbClr val="FFFFFF"/>
                </a:solidFill>
              </a:rPr>
              <a:t>hoặc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liệt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kê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cổng</a:t>
            </a:r>
            <a:r>
              <a:rPr lang="en-US" sz="1600" dirty="0">
                <a:solidFill>
                  <a:srgbClr val="FFFFFF"/>
                </a:solidFill>
              </a:rPr>
              <a:t> (enumeration).</a:t>
            </a:r>
            <a:br>
              <a:rPr lang="en-US" sz="1600" dirty="0"/>
            </a:br>
            <a:endParaRPr lang="en-US" sz="1600">
              <a:solidFill>
                <a:srgbClr val="FFFFFF">
                  <a:alpha val="58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01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4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6">
            <a:extLst>
              <a:ext uri="{FF2B5EF4-FFF2-40B4-BE49-F238E27FC236}">
                <a16:creationId xmlns:a16="http://schemas.microsoft.com/office/drawing/2014/main" id="{468DC7FA-55C9-47D5-B8A0-022B4C9AA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8">
            <a:extLst>
              <a:ext uri="{FF2B5EF4-FFF2-40B4-BE49-F238E27FC236}">
                <a16:creationId xmlns:a16="http://schemas.microsoft.com/office/drawing/2014/main" id="{E905CBC2-EECC-4468-90C4-C0176E9B0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0" y="619200"/>
            <a:ext cx="4991961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 dirty="0"/>
              <a:t>NMAP</a:t>
            </a:r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97D0825D-5142-4F4A-A141-3CCD5E99C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-533334" y="533334"/>
            <a:ext cx="6858000" cy="5791331"/>
          </a:xfrm>
          <a:custGeom>
            <a:avLst/>
            <a:gdLst>
              <a:gd name="connsiteX0" fmla="*/ 6858000 w 6858000"/>
              <a:gd name="connsiteY0" fmla="*/ 14535 h 5791331"/>
              <a:gd name="connsiteX1" fmla="*/ 6858000 w 6858000"/>
              <a:gd name="connsiteY1" fmla="*/ 5791331 h 5791331"/>
              <a:gd name="connsiteX2" fmla="*/ 0 w 6858000"/>
              <a:gd name="connsiteY2" fmla="*/ 5791330 h 5791331"/>
              <a:gd name="connsiteX3" fmla="*/ 0 w 6858000"/>
              <a:gd name="connsiteY3" fmla="*/ 0 h 5791331"/>
              <a:gd name="connsiteX4" fmla="*/ 145832 w 6858000"/>
              <a:gd name="connsiteY4" fmla="*/ 1175 h 5791331"/>
              <a:gd name="connsiteX5" fmla="*/ 2611132 w 6858000"/>
              <a:gd name="connsiteY5" fmla="*/ 48625 h 5791331"/>
              <a:gd name="connsiteX6" fmla="*/ 6643031 w 6858000"/>
              <a:gd name="connsiteY6" fmla="*/ 15010 h 5791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5791331">
                <a:moveTo>
                  <a:pt x="6858000" y="14535"/>
                </a:moveTo>
                <a:lnTo>
                  <a:pt x="6858000" y="5791331"/>
                </a:lnTo>
                <a:lnTo>
                  <a:pt x="0" y="5791330"/>
                </a:lnTo>
                <a:lnTo>
                  <a:pt x="0" y="0"/>
                </a:lnTo>
                <a:lnTo>
                  <a:pt x="145832" y="1175"/>
                </a:lnTo>
                <a:cubicBezTo>
                  <a:pt x="886907" y="14750"/>
                  <a:pt x="2228596" y="125101"/>
                  <a:pt x="2611132" y="48625"/>
                </a:cubicBezTo>
                <a:cubicBezTo>
                  <a:pt x="2933352" y="-3056"/>
                  <a:pt x="5032814" y="16325"/>
                  <a:pt x="6643031" y="15010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pic>
        <p:nvPicPr>
          <p:cNvPr id="8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4EEACD2-5785-4B3C-BC21-894B31D8B0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46189" y="1014076"/>
            <a:ext cx="5002867" cy="4418620"/>
          </a:xfrm>
          <a:custGeom>
            <a:avLst/>
            <a:gdLst/>
            <a:ahLst/>
            <a:cxnLst/>
            <a:rect l="l" t="t" r="r" b="b"/>
            <a:pathLst>
              <a:path w="4284000" h="5409338">
                <a:moveTo>
                  <a:pt x="0" y="0"/>
                </a:moveTo>
                <a:lnTo>
                  <a:pt x="4284000" y="0"/>
                </a:lnTo>
                <a:lnTo>
                  <a:pt x="4284000" y="5409338"/>
                </a:lnTo>
                <a:lnTo>
                  <a:pt x="0" y="5409338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0000" y="2541600"/>
            <a:ext cx="4991962" cy="3216273"/>
          </a:xfrm>
        </p:spPr>
        <p:txBody>
          <a:bodyPr vert="horz" lIns="0" tIns="0" rIns="0" bIns="0" rtlCol="0" anchor="t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600" b="1" dirty="0">
                <a:solidFill>
                  <a:srgbClr val="FFFFFF"/>
                </a:solidFill>
              </a:rPr>
              <a:t>Các </a:t>
            </a:r>
            <a:r>
              <a:rPr lang="en-US" sz="1600" b="1" dirty="0" err="1">
                <a:solidFill>
                  <a:srgbClr val="FFFFFF"/>
                </a:solidFill>
              </a:rPr>
              <a:t>tính</a:t>
            </a:r>
            <a:r>
              <a:rPr lang="en-US" sz="1600" b="1" dirty="0">
                <a:solidFill>
                  <a:srgbClr val="FFFFFF"/>
                </a:solidFill>
              </a:rPr>
              <a:t> </a:t>
            </a:r>
            <a:r>
              <a:rPr lang="en-US" sz="1600" b="1" dirty="0" err="1">
                <a:solidFill>
                  <a:srgbClr val="FFFFFF"/>
                </a:solidFill>
              </a:rPr>
              <a:t>năng</a:t>
            </a:r>
            <a:r>
              <a:rPr lang="en-US" sz="1600" b="1" dirty="0">
                <a:solidFill>
                  <a:srgbClr val="FFFFFF"/>
                </a:solidFill>
              </a:rPr>
              <a:t> </a:t>
            </a:r>
            <a:r>
              <a:rPr lang="en-US" sz="1600" b="1" dirty="0" err="1">
                <a:solidFill>
                  <a:srgbClr val="FFFFFF"/>
                </a:solidFill>
              </a:rPr>
              <a:t>chính</a:t>
            </a:r>
            <a:r>
              <a:rPr lang="en-US" sz="1600" b="1" dirty="0">
                <a:solidFill>
                  <a:srgbClr val="FFFFFF"/>
                </a:solidFill>
              </a:rPr>
              <a:t> Nmap:</a:t>
            </a:r>
          </a:p>
          <a:p>
            <a:pPr marL="0">
              <a:lnSpc>
                <a:spcPct val="110000"/>
              </a:lnSpc>
            </a:pPr>
            <a:r>
              <a:rPr lang="en-US" sz="1400" b="1" dirty="0" err="1">
                <a:solidFill>
                  <a:srgbClr val="FFFFFF"/>
                </a:solidFill>
              </a:rPr>
              <a:t>Lập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bản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đồ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mạng</a:t>
            </a:r>
            <a:r>
              <a:rPr lang="en-US" sz="1400" b="1" dirty="0">
                <a:solidFill>
                  <a:srgbClr val="FFFFFF"/>
                </a:solidFill>
              </a:rPr>
              <a:t> (Network mapping)</a:t>
            </a:r>
            <a:endParaRPr lang="en-US" sz="1400" dirty="0">
              <a:solidFill>
                <a:srgbClr val="FFFFFF"/>
              </a:solidFill>
            </a:endParaRPr>
          </a:p>
          <a:p>
            <a:pPr marL="0">
              <a:lnSpc>
                <a:spcPct val="110000"/>
              </a:lnSpc>
            </a:pPr>
            <a:r>
              <a:rPr lang="en-US" sz="1400" b="1" dirty="0" err="1">
                <a:solidFill>
                  <a:srgbClr val="FFFFFF"/>
                </a:solidFill>
              </a:rPr>
              <a:t>Phát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hiện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hệ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điều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hành</a:t>
            </a:r>
            <a:r>
              <a:rPr lang="en-US" sz="1400" b="1" dirty="0">
                <a:solidFill>
                  <a:srgbClr val="FFFFFF"/>
                </a:solidFill>
              </a:rPr>
              <a:t>(OS detection)</a:t>
            </a:r>
            <a:endParaRPr lang="en-US" sz="1400" dirty="0">
              <a:solidFill>
                <a:srgbClr val="FFFFFF"/>
              </a:solidFill>
            </a:endParaRPr>
          </a:p>
          <a:p>
            <a:pPr marL="0">
              <a:lnSpc>
                <a:spcPct val="110000"/>
              </a:lnSpc>
            </a:pPr>
            <a:r>
              <a:rPr lang="en-US" sz="1400" b="1" dirty="0" err="1">
                <a:solidFill>
                  <a:srgbClr val="FFFFFF"/>
                </a:solidFill>
              </a:rPr>
              <a:t>Dò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tìm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dịch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vụ</a:t>
            </a:r>
            <a:r>
              <a:rPr lang="en-US" sz="1400" b="1" dirty="0">
                <a:solidFill>
                  <a:srgbClr val="FFFFFF"/>
                </a:solidFill>
              </a:rPr>
              <a:t> (Service discovery)</a:t>
            </a:r>
            <a:endParaRPr lang="en-US" sz="1400" dirty="0">
              <a:solidFill>
                <a:srgbClr val="FFFFFF"/>
              </a:solidFill>
            </a:endParaRPr>
          </a:p>
          <a:p>
            <a:pPr marL="0">
              <a:lnSpc>
                <a:spcPct val="110000"/>
              </a:lnSpc>
            </a:pPr>
            <a:r>
              <a:rPr lang="en-US" sz="1400" b="1" dirty="0" err="1">
                <a:solidFill>
                  <a:srgbClr val="FFFFFF"/>
                </a:solidFill>
              </a:rPr>
              <a:t>Kiểm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tra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bảo</a:t>
            </a:r>
            <a:r>
              <a:rPr lang="en-US" sz="1400" b="1" dirty="0">
                <a:solidFill>
                  <a:srgbClr val="FFFFFF"/>
                </a:solidFill>
              </a:rPr>
              <a:t> </a:t>
            </a:r>
            <a:r>
              <a:rPr lang="en-US" sz="1400" b="1" dirty="0" err="1">
                <a:solidFill>
                  <a:srgbClr val="FFFFFF"/>
                </a:solidFill>
              </a:rPr>
              <a:t>mật</a:t>
            </a:r>
            <a:r>
              <a:rPr lang="en-US" sz="1400" b="1" dirty="0">
                <a:solidFill>
                  <a:srgbClr val="FFFFFF"/>
                </a:solidFill>
              </a:rPr>
              <a:t> (Security auditing)</a:t>
            </a: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595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6E9D6223-8D87-4038-BE74-D5224B024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46FBF49-EC0D-4E09-A77B-DB4E8257E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63AA13D0-BF0A-4B8F-9FD6-CAE2DCD93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" y="0"/>
            <a:ext cx="9705717" cy="6858000"/>
          </a:xfrm>
          <a:custGeom>
            <a:avLst/>
            <a:gdLst>
              <a:gd name="connsiteX0" fmla="*/ 0 w 9705717"/>
              <a:gd name="connsiteY0" fmla="*/ 0 h 6858000"/>
              <a:gd name="connsiteX1" fmla="*/ 8892014 w 9705717"/>
              <a:gd name="connsiteY1" fmla="*/ 0 h 6858000"/>
              <a:gd name="connsiteX2" fmla="*/ 8948109 w 9705717"/>
              <a:gd name="connsiteY2" fmla="*/ 119185 h 6858000"/>
              <a:gd name="connsiteX3" fmla="*/ 9361712 w 9705717"/>
              <a:gd name="connsiteY3" fmla="*/ 1009060 h 6858000"/>
              <a:gd name="connsiteX4" fmla="*/ 9569814 w 9705717"/>
              <a:gd name="connsiteY4" fmla="*/ 4722415 h 6858000"/>
              <a:gd name="connsiteX5" fmla="*/ 8937785 w 9705717"/>
              <a:gd name="connsiteY5" fmla="*/ 6619105 h 6858000"/>
              <a:gd name="connsiteX6" fmla="*/ 8749280 w 9705717"/>
              <a:gd name="connsiteY6" fmla="*/ 6858000 h 6858000"/>
              <a:gd name="connsiteX7" fmla="*/ 0 w 9705717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705717" h="6858000">
                <a:moveTo>
                  <a:pt x="0" y="0"/>
                </a:moveTo>
                <a:lnTo>
                  <a:pt x="8892014" y="0"/>
                </a:lnTo>
                <a:lnTo>
                  <a:pt x="8948109" y="119185"/>
                </a:lnTo>
                <a:cubicBezTo>
                  <a:pt x="9080774" y="406683"/>
                  <a:pt x="9216041" y="706568"/>
                  <a:pt x="9361712" y="1009060"/>
                </a:cubicBezTo>
                <a:cubicBezTo>
                  <a:pt x="9986018" y="2093861"/>
                  <a:pt x="9569814" y="4346908"/>
                  <a:pt x="9569814" y="4722415"/>
                </a:cubicBezTo>
                <a:cubicBezTo>
                  <a:pt x="9569814" y="5635108"/>
                  <a:pt x="9260912" y="6189243"/>
                  <a:pt x="8937785" y="6619105"/>
                </a:cubicBezTo>
                <a:lnTo>
                  <a:pt x="87492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E767-B135-40E8-8651-CEF595E8E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6911974" cy="1477328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r>
              <a:rPr lang="en-US"/>
              <a:t>Đối số nmap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509C-BD71-428C-9DED-68D2FF064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6911975" cy="3216273"/>
          </a:xfrm>
        </p:spPr>
        <p:txBody>
          <a:bodyPr vert="horz" lIns="0" tIns="0" rIns="0" bIns="0" rtlCol="0"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/>
              <a:t>nmap –s</a:t>
            </a:r>
            <a:r>
              <a:rPr lang="en-US" u="sng"/>
              <a:t>S</a:t>
            </a:r>
            <a:r>
              <a:rPr lang="en-US"/>
              <a:t>  -P</a:t>
            </a:r>
            <a:r>
              <a:rPr lang="en-US" u="sng"/>
              <a:t>O</a:t>
            </a:r>
            <a:r>
              <a:rPr lang="en-US"/>
              <a:t>  -O  -p 1-1024  134.198.161.*</a:t>
            </a:r>
          </a:p>
          <a:p>
            <a:pPr>
              <a:lnSpc>
                <a:spcPct val="110000"/>
              </a:lnSpc>
            </a:pPr>
            <a:r>
              <a:rPr lang="en-US"/>
              <a:t>-s_ : Scan type</a:t>
            </a:r>
          </a:p>
          <a:p>
            <a:pPr>
              <a:lnSpc>
                <a:spcPct val="110000"/>
              </a:lnSpc>
            </a:pPr>
            <a:r>
              <a:rPr lang="en-US"/>
              <a:t>-P_ : Ping type</a:t>
            </a:r>
          </a:p>
          <a:p>
            <a:pPr>
              <a:lnSpc>
                <a:spcPct val="110000"/>
              </a:lnSpc>
            </a:pPr>
            <a:r>
              <a:rPr lang="en-US"/>
              <a:t>-O : Optional OS detection</a:t>
            </a:r>
          </a:p>
          <a:p>
            <a:pPr>
              <a:lnSpc>
                <a:spcPct val="110000"/>
              </a:lnSpc>
            </a:pPr>
            <a:r>
              <a:rPr lang="en-US"/>
              <a:t>-p #-# : port range</a:t>
            </a:r>
          </a:p>
          <a:p>
            <a:pPr>
              <a:lnSpc>
                <a:spcPct val="110000"/>
              </a:lnSpc>
            </a:pPr>
            <a:r>
              <a:rPr lang="en-US"/>
              <a:t>IP range:</a:t>
            </a:r>
          </a:p>
          <a:p>
            <a:pPr>
              <a:lnSpc>
                <a:spcPct val="110000"/>
              </a:lnSpc>
            </a:pPr>
            <a:r>
              <a:rPr lang="en-US"/>
              <a:t>134.198.161.0/24, 134.198.161.1-254</a:t>
            </a:r>
          </a:p>
          <a:p>
            <a:pPr marL="0">
              <a:lnSpc>
                <a:spcPct val="110000"/>
              </a:lnSpc>
            </a:pPr>
            <a:endParaRPr lang="en-US" b="1"/>
          </a:p>
        </p:txBody>
      </p:sp>
      <p:sp>
        <p:nvSpPr>
          <p:cNvPr id="57" name="Freeform 10">
            <a:extLst>
              <a:ext uri="{FF2B5EF4-FFF2-40B4-BE49-F238E27FC236}">
                <a16:creationId xmlns:a16="http://schemas.microsoft.com/office/drawing/2014/main" id="{15BE2CF8-7196-4BC3-B312-B0EE486D9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5824556">
            <a:off x="8226571" y="2916066"/>
            <a:ext cx="3518890" cy="3293724"/>
          </a:xfrm>
          <a:custGeom>
            <a:avLst/>
            <a:gdLst>
              <a:gd name="T0" fmla="*/ 43 w 250"/>
              <a:gd name="T1" fmla="*/ 167 h 234"/>
              <a:gd name="T2" fmla="*/ 70 w 250"/>
              <a:gd name="T3" fmla="*/ 133 h 234"/>
              <a:gd name="T4" fmla="*/ 48 w 250"/>
              <a:gd name="T5" fmla="*/ 134 h 234"/>
              <a:gd name="T6" fmla="*/ 19 w 250"/>
              <a:gd name="T7" fmla="*/ 130 h 234"/>
              <a:gd name="T8" fmla="*/ 6 w 250"/>
              <a:gd name="T9" fmla="*/ 123 h 234"/>
              <a:gd name="T10" fmla="*/ 1 w 250"/>
              <a:gd name="T11" fmla="*/ 103 h 234"/>
              <a:gd name="T12" fmla="*/ 11 w 250"/>
              <a:gd name="T13" fmla="*/ 81 h 234"/>
              <a:gd name="T14" fmla="*/ 23 w 250"/>
              <a:gd name="T15" fmla="*/ 76 h 234"/>
              <a:gd name="T16" fmla="*/ 81 w 250"/>
              <a:gd name="T17" fmla="*/ 78 h 234"/>
              <a:gd name="T18" fmla="*/ 65 w 250"/>
              <a:gd name="T19" fmla="*/ 49 h 234"/>
              <a:gd name="T20" fmla="*/ 57 w 250"/>
              <a:gd name="T21" fmla="*/ 27 h 234"/>
              <a:gd name="T22" fmla="*/ 67 w 250"/>
              <a:gd name="T23" fmla="*/ 12 h 234"/>
              <a:gd name="T24" fmla="*/ 85 w 250"/>
              <a:gd name="T25" fmla="*/ 1 h 234"/>
              <a:gd name="T26" fmla="*/ 101 w 250"/>
              <a:gd name="T27" fmla="*/ 8 h 234"/>
              <a:gd name="T28" fmla="*/ 107 w 250"/>
              <a:gd name="T29" fmla="*/ 15 h 234"/>
              <a:gd name="T30" fmla="*/ 120 w 250"/>
              <a:gd name="T31" fmla="*/ 37 h 234"/>
              <a:gd name="T32" fmla="*/ 131 w 250"/>
              <a:gd name="T33" fmla="*/ 60 h 234"/>
              <a:gd name="T34" fmla="*/ 164 w 250"/>
              <a:gd name="T35" fmla="*/ 25 h 234"/>
              <a:gd name="T36" fmla="*/ 187 w 250"/>
              <a:gd name="T37" fmla="*/ 11 h 234"/>
              <a:gd name="T38" fmla="*/ 205 w 250"/>
              <a:gd name="T39" fmla="*/ 19 h 234"/>
              <a:gd name="T40" fmla="*/ 214 w 250"/>
              <a:gd name="T41" fmla="*/ 34 h 234"/>
              <a:gd name="T42" fmla="*/ 203 w 250"/>
              <a:gd name="T43" fmla="*/ 57 h 234"/>
              <a:gd name="T44" fmla="*/ 166 w 250"/>
              <a:gd name="T45" fmla="*/ 100 h 234"/>
              <a:gd name="T46" fmla="*/ 217 w 250"/>
              <a:gd name="T47" fmla="*/ 98 h 234"/>
              <a:gd name="T48" fmla="*/ 244 w 250"/>
              <a:gd name="T49" fmla="*/ 104 h 234"/>
              <a:gd name="T50" fmla="*/ 249 w 250"/>
              <a:gd name="T51" fmla="*/ 115 h 234"/>
              <a:gd name="T52" fmla="*/ 247 w 250"/>
              <a:gd name="T53" fmla="*/ 129 h 234"/>
              <a:gd name="T54" fmla="*/ 245 w 250"/>
              <a:gd name="T55" fmla="*/ 134 h 234"/>
              <a:gd name="T56" fmla="*/ 241 w 250"/>
              <a:gd name="T57" fmla="*/ 141 h 234"/>
              <a:gd name="T58" fmla="*/ 227 w 250"/>
              <a:gd name="T59" fmla="*/ 147 h 234"/>
              <a:gd name="T60" fmla="*/ 187 w 250"/>
              <a:gd name="T61" fmla="*/ 151 h 234"/>
              <a:gd name="T62" fmla="*/ 160 w 250"/>
              <a:gd name="T63" fmla="*/ 148 h 234"/>
              <a:gd name="T64" fmla="*/ 168 w 250"/>
              <a:gd name="T65" fmla="*/ 168 h 234"/>
              <a:gd name="T66" fmla="*/ 176 w 250"/>
              <a:gd name="T67" fmla="*/ 194 h 234"/>
              <a:gd name="T68" fmla="*/ 176 w 250"/>
              <a:gd name="T69" fmla="*/ 211 h 234"/>
              <a:gd name="T70" fmla="*/ 170 w 250"/>
              <a:gd name="T71" fmla="*/ 221 h 234"/>
              <a:gd name="T72" fmla="*/ 156 w 250"/>
              <a:gd name="T73" fmla="*/ 230 h 234"/>
              <a:gd name="T74" fmla="*/ 130 w 250"/>
              <a:gd name="T75" fmla="*/ 226 h 234"/>
              <a:gd name="T76" fmla="*/ 122 w 250"/>
              <a:gd name="T77" fmla="*/ 213 h 234"/>
              <a:gd name="T78" fmla="*/ 110 w 250"/>
              <a:gd name="T79" fmla="*/ 169 h 234"/>
              <a:gd name="T80" fmla="*/ 92 w 250"/>
              <a:gd name="T81" fmla="*/ 192 h 234"/>
              <a:gd name="T82" fmla="*/ 87 w 250"/>
              <a:gd name="T83" fmla="*/ 197 h 234"/>
              <a:gd name="T84" fmla="*/ 84 w 250"/>
              <a:gd name="T85" fmla="*/ 201 h 234"/>
              <a:gd name="T86" fmla="*/ 65 w 250"/>
              <a:gd name="T87" fmla="*/ 212 h 234"/>
              <a:gd name="T88" fmla="*/ 50 w 250"/>
              <a:gd name="T89" fmla="*/ 204 h 234"/>
              <a:gd name="T90" fmla="*/ 44 w 250"/>
              <a:gd name="T91" fmla="*/ 198 h 234"/>
              <a:gd name="T92" fmla="*/ 38 w 250"/>
              <a:gd name="T93" fmla="*/ 185 h 234"/>
              <a:gd name="T94" fmla="*/ 43 w 250"/>
              <a:gd name="T95" fmla="*/ 167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34">
                <a:moveTo>
                  <a:pt x="43" y="167"/>
                </a:moveTo>
                <a:cubicBezTo>
                  <a:pt x="70" y="133"/>
                  <a:pt x="70" y="133"/>
                  <a:pt x="70" y="133"/>
                </a:cubicBezTo>
                <a:cubicBezTo>
                  <a:pt x="60" y="134"/>
                  <a:pt x="61" y="134"/>
                  <a:pt x="48" y="134"/>
                </a:cubicBezTo>
                <a:cubicBezTo>
                  <a:pt x="34" y="133"/>
                  <a:pt x="24" y="132"/>
                  <a:pt x="19" y="130"/>
                </a:cubicBezTo>
                <a:cubicBezTo>
                  <a:pt x="13" y="128"/>
                  <a:pt x="9" y="126"/>
                  <a:pt x="6" y="123"/>
                </a:cubicBezTo>
                <a:cubicBezTo>
                  <a:pt x="1" y="119"/>
                  <a:pt x="0" y="112"/>
                  <a:pt x="1" y="103"/>
                </a:cubicBezTo>
                <a:cubicBezTo>
                  <a:pt x="2" y="93"/>
                  <a:pt x="6" y="86"/>
                  <a:pt x="11" y="81"/>
                </a:cubicBezTo>
                <a:cubicBezTo>
                  <a:pt x="15" y="77"/>
                  <a:pt x="18" y="76"/>
                  <a:pt x="23" y="76"/>
                </a:cubicBezTo>
                <a:cubicBezTo>
                  <a:pt x="81" y="78"/>
                  <a:pt x="81" y="78"/>
                  <a:pt x="81" y="78"/>
                </a:cubicBezTo>
                <a:cubicBezTo>
                  <a:pt x="65" y="49"/>
                  <a:pt x="65" y="49"/>
                  <a:pt x="65" y="49"/>
                </a:cubicBezTo>
                <a:cubicBezTo>
                  <a:pt x="58" y="40"/>
                  <a:pt x="56" y="33"/>
                  <a:pt x="57" y="27"/>
                </a:cubicBezTo>
                <a:cubicBezTo>
                  <a:pt x="58" y="21"/>
                  <a:pt x="62" y="16"/>
                  <a:pt x="67" y="12"/>
                </a:cubicBezTo>
                <a:cubicBezTo>
                  <a:pt x="74" y="6"/>
                  <a:pt x="80" y="2"/>
                  <a:pt x="85" y="1"/>
                </a:cubicBezTo>
                <a:cubicBezTo>
                  <a:pt x="90" y="0"/>
                  <a:pt x="95" y="2"/>
                  <a:pt x="101" y="8"/>
                </a:cubicBezTo>
                <a:cubicBezTo>
                  <a:pt x="104" y="11"/>
                  <a:pt x="106" y="13"/>
                  <a:pt x="107" y="15"/>
                </a:cubicBezTo>
                <a:cubicBezTo>
                  <a:pt x="110" y="19"/>
                  <a:pt x="112" y="20"/>
                  <a:pt x="120" y="37"/>
                </a:cubicBezTo>
                <a:cubicBezTo>
                  <a:pt x="129" y="55"/>
                  <a:pt x="128" y="51"/>
                  <a:pt x="131" y="60"/>
                </a:cubicBezTo>
                <a:cubicBezTo>
                  <a:pt x="164" y="25"/>
                  <a:pt x="164" y="25"/>
                  <a:pt x="164" y="25"/>
                </a:cubicBezTo>
                <a:cubicBezTo>
                  <a:pt x="173" y="16"/>
                  <a:pt x="180" y="11"/>
                  <a:pt x="187" y="11"/>
                </a:cubicBezTo>
                <a:cubicBezTo>
                  <a:pt x="193" y="10"/>
                  <a:pt x="200" y="13"/>
                  <a:pt x="205" y="19"/>
                </a:cubicBezTo>
                <a:cubicBezTo>
                  <a:pt x="210" y="24"/>
                  <a:pt x="213" y="29"/>
                  <a:pt x="214" y="34"/>
                </a:cubicBezTo>
                <a:cubicBezTo>
                  <a:pt x="214" y="39"/>
                  <a:pt x="211" y="47"/>
                  <a:pt x="203" y="57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217" y="98"/>
                  <a:pt x="217" y="98"/>
                  <a:pt x="217" y="98"/>
                </a:cubicBezTo>
                <a:cubicBezTo>
                  <a:pt x="229" y="96"/>
                  <a:pt x="238" y="98"/>
                  <a:pt x="244" y="104"/>
                </a:cubicBezTo>
                <a:cubicBezTo>
                  <a:pt x="247" y="107"/>
                  <a:pt x="249" y="111"/>
                  <a:pt x="249" y="115"/>
                </a:cubicBezTo>
                <a:cubicBezTo>
                  <a:pt x="250" y="120"/>
                  <a:pt x="249" y="124"/>
                  <a:pt x="247" y="129"/>
                </a:cubicBezTo>
                <a:cubicBezTo>
                  <a:pt x="247" y="130"/>
                  <a:pt x="246" y="132"/>
                  <a:pt x="245" y="134"/>
                </a:cubicBezTo>
                <a:cubicBezTo>
                  <a:pt x="244" y="137"/>
                  <a:pt x="243" y="140"/>
                  <a:pt x="241" y="141"/>
                </a:cubicBezTo>
                <a:cubicBezTo>
                  <a:pt x="239" y="144"/>
                  <a:pt x="234" y="146"/>
                  <a:pt x="227" y="147"/>
                </a:cubicBezTo>
                <a:cubicBezTo>
                  <a:pt x="221" y="149"/>
                  <a:pt x="207" y="150"/>
                  <a:pt x="187" y="151"/>
                </a:cubicBezTo>
                <a:cubicBezTo>
                  <a:pt x="175" y="152"/>
                  <a:pt x="161" y="148"/>
                  <a:pt x="160" y="148"/>
                </a:cubicBezTo>
                <a:cubicBezTo>
                  <a:pt x="161" y="151"/>
                  <a:pt x="165" y="161"/>
                  <a:pt x="168" y="168"/>
                </a:cubicBezTo>
                <a:cubicBezTo>
                  <a:pt x="168" y="171"/>
                  <a:pt x="173" y="181"/>
                  <a:pt x="176" y="194"/>
                </a:cubicBezTo>
                <a:cubicBezTo>
                  <a:pt x="179" y="206"/>
                  <a:pt x="176" y="203"/>
                  <a:pt x="176" y="211"/>
                </a:cubicBezTo>
                <a:cubicBezTo>
                  <a:pt x="176" y="214"/>
                  <a:pt x="174" y="217"/>
                  <a:pt x="170" y="221"/>
                </a:cubicBezTo>
                <a:cubicBezTo>
                  <a:pt x="166" y="226"/>
                  <a:pt x="161" y="228"/>
                  <a:pt x="156" y="230"/>
                </a:cubicBezTo>
                <a:cubicBezTo>
                  <a:pt x="147" y="234"/>
                  <a:pt x="137" y="233"/>
                  <a:pt x="130" y="226"/>
                </a:cubicBezTo>
                <a:cubicBezTo>
                  <a:pt x="127" y="223"/>
                  <a:pt x="125" y="219"/>
                  <a:pt x="122" y="213"/>
                </a:cubicBezTo>
                <a:cubicBezTo>
                  <a:pt x="118" y="188"/>
                  <a:pt x="117" y="189"/>
                  <a:pt x="110" y="169"/>
                </a:cubicBezTo>
                <a:cubicBezTo>
                  <a:pt x="92" y="192"/>
                  <a:pt x="92" y="192"/>
                  <a:pt x="92" y="192"/>
                </a:cubicBezTo>
                <a:cubicBezTo>
                  <a:pt x="90" y="193"/>
                  <a:pt x="88" y="195"/>
                  <a:pt x="87" y="197"/>
                </a:cubicBezTo>
                <a:cubicBezTo>
                  <a:pt x="86" y="198"/>
                  <a:pt x="85" y="200"/>
                  <a:pt x="84" y="201"/>
                </a:cubicBezTo>
                <a:cubicBezTo>
                  <a:pt x="76" y="209"/>
                  <a:pt x="70" y="212"/>
                  <a:pt x="65" y="212"/>
                </a:cubicBezTo>
                <a:cubicBezTo>
                  <a:pt x="60" y="211"/>
                  <a:pt x="55" y="209"/>
                  <a:pt x="50" y="204"/>
                </a:cubicBezTo>
                <a:cubicBezTo>
                  <a:pt x="50" y="203"/>
                  <a:pt x="48" y="202"/>
                  <a:pt x="44" y="198"/>
                </a:cubicBezTo>
                <a:cubicBezTo>
                  <a:pt x="41" y="195"/>
                  <a:pt x="39" y="191"/>
                  <a:pt x="38" y="185"/>
                </a:cubicBezTo>
                <a:cubicBezTo>
                  <a:pt x="37" y="179"/>
                  <a:pt x="39" y="173"/>
                  <a:pt x="43" y="1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13024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Blob V2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BlobVTI</vt:lpstr>
      <vt:lpstr>PowerPoint Presentation</vt:lpstr>
      <vt:lpstr>Nội dung chính</vt:lpstr>
      <vt:lpstr>1. TÌM HIỂU AN TOÀN MẠNG </vt:lpstr>
      <vt:lpstr>Kẻ tấn công   </vt:lpstr>
      <vt:lpstr>Lỗ hổng bảo mật</vt:lpstr>
      <vt:lpstr>2. NMAP</vt:lpstr>
      <vt:lpstr>NMAP</vt:lpstr>
      <vt:lpstr>NMAP</vt:lpstr>
      <vt:lpstr>Đối số nmap</vt:lpstr>
      <vt:lpstr>Host Discovery</vt:lpstr>
      <vt:lpstr>Customizing Pings</vt:lpstr>
      <vt:lpstr>Port Scanning</vt:lpstr>
      <vt:lpstr>Scanning Options</vt:lpstr>
      <vt:lpstr>OS Detection</vt:lpstr>
      <vt:lpstr>3. NESSUS</vt:lpstr>
      <vt:lpstr>Tính Năng Nổi Bật Nessus</vt:lpstr>
      <vt:lpstr>THIẾT BỊ NESSUS CÓ THỂ QUÉT </vt:lpstr>
      <vt:lpstr>NỀN TẢNG HỖ TRỢ  NESSUS</vt:lpstr>
      <vt:lpstr>4. WIRESHARK</vt:lpstr>
      <vt:lpstr>3. WIRESHARK</vt:lpstr>
      <vt:lpstr>Các chức năng chính</vt:lpstr>
      <vt:lpstr>Các nền tảng hổ trợ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352</cp:revision>
  <dcterms:created xsi:type="dcterms:W3CDTF">2021-04-14T23:04:33Z</dcterms:created>
  <dcterms:modified xsi:type="dcterms:W3CDTF">2021-04-22T00:14:01Z</dcterms:modified>
</cp:coreProperties>
</file>

<file path=docProps/thumbnail.jpeg>
</file>